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58" r:id="rId4"/>
    <p:sldId id="257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5301208"/>
            <a:ext cx="8458200" cy="774578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Подготовила: учитель МБОУ «СОШ №39»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Цамаева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З.С.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332656"/>
            <a:ext cx="8458200" cy="144016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Презентация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«В чем вы, как правило, не соглашаетесь с родителями»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E:\Рабочий стол\dreamstime_s_110948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7" y="1988840"/>
            <a:ext cx="6929178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Цитата….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«К родителям относись так, как ты желал бы, чтобы твои дети относились к тебе.» 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(Сократ)</a:t>
            </a: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 такое семья</a:t>
            </a:r>
            <a:r>
              <a:rPr lang="en-US" dirty="0" smtClean="0"/>
              <a:t>?</a:t>
            </a:r>
            <a:endParaRPr lang="ru-RU" dirty="0"/>
          </a:p>
        </p:txBody>
      </p:sp>
      <p:pic>
        <p:nvPicPr>
          <p:cNvPr id="1026" name="Picture 2" descr="E:\Рабочий стол\Traditional-Estate-Plannin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4272" y="1660684"/>
            <a:ext cx="6467856" cy="43129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Что такое конфликт?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Конфликтом обычно считают противоречия и разногласия, возникающие между людьми из-за несовпадения интересов, взглядов, стремлений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Рабочий стол\dreamstime_s_110948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1605" y="1554163"/>
            <a:ext cx="6793189" cy="4525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Из-за чего вы вступаете в конфликт с родителями</a:t>
            </a:r>
            <a:r>
              <a:rPr lang="en-US" dirty="0" smtClean="0"/>
              <a:t>?</a:t>
            </a:r>
            <a:endParaRPr lang="ru-RU" dirty="0"/>
          </a:p>
        </p:txBody>
      </p:sp>
      <p:pic>
        <p:nvPicPr>
          <p:cNvPr id="3074" name="Picture 2" descr="E:\Рабочий стол\i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628800"/>
            <a:ext cx="6624736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Залог семейного счастья в доброте, откровенности, отзывчивости...</a:t>
            </a:r>
          </a:p>
          <a:p>
            <a:pPr>
              <a:buNone/>
            </a:pPr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                      (Эмиль Золя)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65</TotalTime>
  <Words>97</Words>
  <Application>Microsoft Office PowerPoint</Application>
  <PresentationFormat>Экран (4:3)</PresentationFormat>
  <Paragraphs>11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Подготовила: учитель МБОУ «СОШ №39»  Цамаева З.С. </vt:lpstr>
      <vt:lpstr>Цитата….</vt:lpstr>
      <vt:lpstr>Что такое семья?</vt:lpstr>
      <vt:lpstr>Что такое конфликт? </vt:lpstr>
      <vt:lpstr>Слайд 5</vt:lpstr>
      <vt:lpstr>Из-за чего вы вступаете в конфликт с родителями?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Рома</dc:creator>
  <cp:lastModifiedBy>Рома</cp:lastModifiedBy>
  <cp:revision>10</cp:revision>
  <dcterms:created xsi:type="dcterms:W3CDTF">2016-02-24T09:47:18Z</dcterms:created>
  <dcterms:modified xsi:type="dcterms:W3CDTF">2016-02-24T15:41:28Z</dcterms:modified>
</cp:coreProperties>
</file>