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289" r:id="rId4"/>
    <p:sldId id="295" r:id="rId5"/>
    <p:sldId id="296" r:id="rId6"/>
    <p:sldId id="297" r:id="rId7"/>
    <p:sldId id="307" r:id="rId8"/>
    <p:sldId id="290" r:id="rId9"/>
    <p:sldId id="291" r:id="rId10"/>
    <p:sldId id="298" r:id="rId11"/>
    <p:sldId id="300" r:id="rId12"/>
    <p:sldId id="302" r:id="rId13"/>
    <p:sldId id="279" r:id="rId14"/>
    <p:sldId id="299" r:id="rId15"/>
    <p:sldId id="303" r:id="rId16"/>
    <p:sldId id="292" r:id="rId17"/>
    <p:sldId id="293" r:id="rId18"/>
    <p:sldId id="305" r:id="rId19"/>
    <p:sldId id="306" r:id="rId20"/>
    <p:sldId id="30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D3ED"/>
    <a:srgbClr val="66FFCC"/>
    <a:srgbClr val="33CC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719" autoAdjust="0"/>
  </p:normalViewPr>
  <p:slideViewPr>
    <p:cSldViewPr>
      <p:cViewPr>
        <p:scale>
          <a:sx n="66" d="100"/>
          <a:sy n="66" d="100"/>
        </p:scale>
        <p:origin x="-105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B3435E-3A3F-4A2A-BF00-D643E88E107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E3CDC4-98AA-441D-9151-135D9E405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CC5E-0860-423C-A4AA-42565370D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3BC5-729D-41EC-B66B-196F31E42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340F-7829-4BE4-B28F-14329CDFB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83E0-1402-491E-8B9B-5CBA13D3E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B21-F165-4B05-8E47-E312ACF02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EB54-D9E2-45ED-8CAB-D5B847B0F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AEB0-3F4D-45FE-9B2C-9BD60D2F5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435F-B244-48DC-8630-A2F702D9F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72ACE-D096-484E-8A22-33C67CC57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84;&#1072;&#1096;&#1072;%20&#1080;%20&#1084;&#1077;&#1076;&#1074;&#1077;&#1076;&#1100;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0.jpeg"/><Relationship Id="rId7" Type="http://schemas.openxmlformats.org/officeDocument/2006/relationships/slide" Target="slide15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ASd\Desktop\&#1086;&#1090;&#1082;&#1088;&#1099;&#1090;&#1099;&#1081;%20&#1091;&#1088;&#1086;&#1082;\&#1088;&#1077;&#1083;&#1072;&#1082;&#1089;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hyperlink" Target="&#1053;&#1086;&#1074;&#1072;&#1103;%20&#1087;&#1072;&#1087;&#1082;&#1072;/&#1087;&#1088;&#1086;&#1077;&#1082;&#1090;%20&#1076;&#1077;&#1090;&#1080;.pptx" TargetMode="Externa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9_4.xl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2051050" y="2420938"/>
            <a:ext cx="6842125" cy="1470025"/>
          </a:xfrm>
        </p:spPr>
        <p:txBody>
          <a:bodyPr/>
          <a:lstStyle/>
          <a:p>
            <a:pPr eaLnBrk="1" hangingPunct="1"/>
            <a:r>
              <a:rPr lang="ru-RU" dirty="0" smtClean="0"/>
              <a:t>ТЕХНОЛОГИЯ МУЛЬТИМЕДИА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4076700"/>
            <a:ext cx="6481763" cy="9366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Arial" charset="0"/>
                <a:cs typeface="Arial" charset="0"/>
              </a:rPr>
              <a:t>Создание презентации</a:t>
            </a:r>
            <a:endParaRPr lang="ru-RU" dirty="0" smtClean="0"/>
          </a:p>
        </p:txBody>
      </p:sp>
      <p:sp>
        <p:nvSpPr>
          <p:cNvPr id="14339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xfrm>
            <a:off x="5508104" y="404664"/>
            <a:ext cx="3600450" cy="86484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>
                <a:cs typeface="Arial" charset="0"/>
              </a:rPr>
              <a:t>МБОУ «СОШ №39» г.Грозного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>
                <a:cs typeface="Arial" charset="0"/>
              </a:rPr>
              <a:t>Предмет: Информатика и ИКТ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>
                <a:cs typeface="Arial" charset="0"/>
              </a:rPr>
              <a:t>Учитель: Абубакаров Асланбек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>
                <a:cs typeface="Arial" charset="0"/>
              </a:rPr>
              <a:t>Мусаевич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00392" cy="634082"/>
          </a:xfrm>
        </p:spPr>
        <p:txBody>
          <a:bodyPr/>
          <a:lstStyle/>
          <a:p>
            <a:pPr algn="ctr"/>
            <a:r>
              <a:rPr lang="ru-RU" dirty="0" smtClean="0"/>
              <a:t>Правила создания презентации: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1259632" y="1772816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Составить план;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Нарисовать схему на листочках;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Подобрать тематические картинки;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Использовать минимальное количество текста;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Помнить,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что презентация это всего лишь дополнение к докладу;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Пользоваться карточками, как подсказками для защиты презентации.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00392" cy="634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hlinkClick r:id="rId2" action="ppaction://hlinkpres?slideindex=1&amp;slidetitle="/>
              </a:rPr>
              <a:t>Нельзя:</a:t>
            </a:r>
            <a:endParaRPr lang="ru-RU" dirty="0">
              <a:solidFill>
                <a:srgbClr val="C00000"/>
              </a:solidFill>
              <a:hlinkClick r:id="rId2" action="ppaction://hlinkpres?slideindex=1&amp;slidetitle=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1259632" y="1772816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Вставлять в презентацию слишком много текста;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Использовать текст маленького размера;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Использовать не подходящие по контрасту цвета фона и текста; </a:t>
            </a:r>
            <a:endParaRPr lang="ru-RU" sz="40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Превышать время доклада более 7-10 минут.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/>
          <a:lstStyle/>
          <a:p>
            <a:pPr algn="ctr"/>
            <a:r>
              <a:rPr lang="ru-RU" sz="6000" dirty="0" smtClean="0"/>
              <a:t>Создание презентации</a:t>
            </a:r>
            <a:endParaRPr lang="ru-RU" sz="6000" dirty="0"/>
          </a:p>
        </p:txBody>
      </p:sp>
      <p:pic>
        <p:nvPicPr>
          <p:cNvPr id="29698" name="Picture 2" descr="https://encrypted-tbn2.gstatic.com/images?q=tbn:ANd9GcSeWUcvZA7jrwkpzvSzmCXklo1CRqTw1S6qeulqtPJ3gKQhYD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9750"/>
            <a:ext cx="3600400" cy="271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images.myshared.ru/63915/slide_1.jp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 l="25515" t="16380" r="19676" b="28181"/>
          <a:stretch>
            <a:fillRect/>
          </a:stretch>
        </p:blipFill>
        <p:spPr bwMode="auto">
          <a:xfrm>
            <a:off x="4788024" y="1489750"/>
            <a:ext cx="3600400" cy="273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64502" y="4449886"/>
            <a:ext cx="8239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А теперь практика</a:t>
            </a:r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!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9706" name="Picture 10" descr="http://liubavyshka.ru/_ph/64/2/42560199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517232"/>
            <a:ext cx="1440160" cy="1425760"/>
          </a:xfrm>
          <a:prstGeom prst="rect">
            <a:avLst/>
          </a:prstGeom>
          <a:noFill/>
        </p:spPr>
      </p:pic>
      <p:sp>
        <p:nvSpPr>
          <p:cNvPr id="7" name="Управляющая кнопка: сведения 6">
            <a:hlinkClick r:id="rId7" action="ppaction://hlinksldjump" highlightClick="1"/>
          </p:cNvPr>
          <p:cNvSpPr/>
          <p:nvPr/>
        </p:nvSpPr>
        <p:spPr>
          <a:xfrm>
            <a:off x="7884368" y="6309320"/>
            <a:ext cx="576064" cy="5486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елак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164288" y="6281936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508902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Необходимое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программное обеспечение: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http://1000videourokov.ru/images/stories/blog_powerpo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2952328" cy="27678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3645024"/>
            <a:ext cx="2507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MS Power Point</a:t>
            </a:r>
            <a:endParaRPr lang="ru-RU" sz="2400" dirty="0"/>
          </a:p>
        </p:txBody>
      </p:sp>
      <p:pic>
        <p:nvPicPr>
          <p:cNvPr id="3076" name="Picture 4" descr="http://linuxgid.ru/wp-content/uploads/2011/06/impress_open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2438400" cy="2438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24128" y="3678123"/>
            <a:ext cx="2012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Open Office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Impress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339752" y="4437112"/>
            <a:ext cx="1080120" cy="1008112"/>
          </a:xfrm>
          <a:prstGeom prst="downArrow">
            <a:avLst/>
          </a:prstGeom>
          <a:solidFill>
            <a:srgbClr val="11D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156176" y="4509120"/>
            <a:ext cx="1080120" cy="1008112"/>
          </a:xfrm>
          <a:prstGeom prst="downArrow">
            <a:avLst/>
          </a:prstGeom>
          <a:solidFill>
            <a:srgbClr val="11D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58924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платно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661248"/>
            <a:ext cx="1791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бесплатно</a:t>
            </a:r>
            <a:endParaRPr lang="ru-RU" sz="2400" dirty="0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1" animBg="1"/>
      <p:bldP spid="10" grpId="1" animBg="1"/>
      <p:bldP spid="11" grpId="1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08112" y="2866926"/>
            <a:ext cx="8100392" cy="634082"/>
          </a:xfrm>
        </p:spPr>
        <p:txBody>
          <a:bodyPr/>
          <a:lstStyle/>
          <a:p>
            <a:pPr algn="ctr"/>
            <a:r>
              <a:rPr lang="ru-RU" sz="6000" dirty="0" smtClean="0"/>
              <a:t>Система основных</a:t>
            </a:r>
            <a:br>
              <a:rPr lang="ru-RU" sz="6000" dirty="0" smtClean="0"/>
            </a:br>
            <a:r>
              <a:rPr lang="ru-RU" sz="6000" dirty="0" smtClean="0"/>
              <a:t>понятий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3"/>
          <p:cNvGraphicFramePr>
            <a:graphicFrameLocks noGrp="1"/>
          </p:cNvGraphicFramePr>
          <p:nvPr/>
        </p:nvGraphicFramePr>
        <p:xfrm>
          <a:off x="1691680" y="1916832"/>
          <a:ext cx="6697663" cy="4267200"/>
        </p:xfrm>
        <a:graphic>
          <a:graphicData uri="http://schemas.openxmlformats.org/drawingml/2006/table">
            <a:tbl>
              <a:tblPr/>
              <a:tblGrid>
                <a:gridCol w="1187450"/>
                <a:gridCol w="5510213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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Микрофон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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Принтер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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Сканер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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Аудиоколонки или наушники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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Графический планшет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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Джойстик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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Звуковая карта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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Видеокарта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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Web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-камера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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Устройство для чтения оптических дисков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5" name="Text Box 62"/>
          <p:cNvSpPr txBox="1">
            <a:spLocks noChangeArrowheads="1"/>
          </p:cNvSpPr>
          <p:nvPr/>
        </p:nvSpPr>
        <p:spPr bwMode="auto">
          <a:xfrm>
            <a:off x="1115318" y="476672"/>
            <a:ext cx="7777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/>
              <a:t>Выберите (отметьте галочкой) устройства, которыми должен быть укомплектован компьютер для работы с </a:t>
            </a:r>
            <a:r>
              <a:rPr lang="ru-RU" sz="2000" dirty="0" err="1"/>
              <a:t>мультимедийными</a:t>
            </a:r>
            <a:r>
              <a:rPr lang="ru-RU" sz="2000" dirty="0"/>
              <a:t> продуктами: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2051720" y="1916832"/>
            <a:ext cx="432048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2051720" y="3212976"/>
            <a:ext cx="432048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051720" y="4509120"/>
            <a:ext cx="432048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051720" y="4941168"/>
            <a:ext cx="432048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2051720" y="5805264"/>
            <a:ext cx="432048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187624" y="404664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Установите соответствие между понятиями и их описаниями: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6013" y="1989138"/>
            <a:ext cx="2376487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Мультимедиа</a:t>
            </a:r>
            <a:r>
              <a:rPr lang="ru-RU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16013" y="2781300"/>
            <a:ext cx="2376487" cy="10080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Технология</a:t>
            </a:r>
          </a:p>
          <a:p>
            <a:pPr algn="ctr"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мультимедиа  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16013" y="4292600"/>
            <a:ext cx="2376487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Презентация</a:t>
            </a: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16013" y="5157788"/>
            <a:ext cx="2376487" cy="1008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Компьютерная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презентация</a:t>
            </a:r>
            <a:endParaRPr lang="ru-RU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211638" y="1989138"/>
            <a:ext cx="4681537" cy="1352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Мультимедийный продукт, представляющий собой последовательность выдержанных в едином графическом стиле слайдов, содержащих текст, рисунки, фотографии, анимацию, видео и звуковой ряд 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211638" y="3500438"/>
            <a:ext cx="4681537" cy="619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Публичный способ представления информации, наглядный и эффективный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211638" y="4292600"/>
            <a:ext cx="4681537" cy="11080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Технология, обеспечивающая одновременную работу со звуком, видеороликами, </a:t>
            </a:r>
            <a:r>
              <a:rPr lang="ru-RU" sz="1600" dirty="0" err="1"/>
              <a:t>анимациями</a:t>
            </a:r>
            <a:r>
              <a:rPr lang="ru-RU" sz="1600" dirty="0"/>
              <a:t>, статическими изображениями и текстами в интерактивном режиме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211638" y="5589588"/>
            <a:ext cx="4681537" cy="619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Объединение текста, звука, графики и видео в одном информационном объекте</a:t>
            </a: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5" idx="3"/>
            <a:endCxn id="12" idx="1"/>
          </p:cNvCxnSpPr>
          <p:nvPr/>
        </p:nvCxnSpPr>
        <p:spPr>
          <a:xfrm>
            <a:off x="3492500" y="2187576"/>
            <a:ext cx="719138" cy="371157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11" idx="1"/>
          </p:cNvCxnSpPr>
          <p:nvPr/>
        </p:nvCxnSpPr>
        <p:spPr>
          <a:xfrm>
            <a:off x="3492500" y="3285332"/>
            <a:ext cx="719138" cy="1561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3"/>
            <a:endCxn id="10" idx="1"/>
          </p:cNvCxnSpPr>
          <p:nvPr/>
        </p:nvCxnSpPr>
        <p:spPr>
          <a:xfrm flipV="1">
            <a:off x="3492500" y="3810001"/>
            <a:ext cx="719138" cy="681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3"/>
            <a:endCxn id="9" idx="1"/>
          </p:cNvCxnSpPr>
          <p:nvPr/>
        </p:nvCxnSpPr>
        <p:spPr>
          <a:xfrm flipV="1">
            <a:off x="3492500" y="2665413"/>
            <a:ext cx="719138" cy="29964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508902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Необходимое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программное обеспечение: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http://1000videourokov.ru/images/stories/blog_powerpo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2952328" cy="27678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3645024"/>
            <a:ext cx="2507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MS Power Point</a:t>
            </a:r>
            <a:endParaRPr lang="ru-RU" sz="2400" dirty="0"/>
          </a:p>
        </p:txBody>
      </p:sp>
      <p:pic>
        <p:nvPicPr>
          <p:cNvPr id="3076" name="Picture 4" descr="http://linuxgid.ru/wp-content/uploads/2011/06/impress_open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2438400" cy="2438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24128" y="3678123"/>
            <a:ext cx="2012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Open Office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Impress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339752" y="4437112"/>
            <a:ext cx="1080120" cy="1008112"/>
          </a:xfrm>
          <a:prstGeom prst="downArrow">
            <a:avLst/>
          </a:prstGeom>
          <a:solidFill>
            <a:srgbClr val="11D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156176" y="4509120"/>
            <a:ext cx="1080120" cy="1008112"/>
          </a:xfrm>
          <a:prstGeom prst="downArrow">
            <a:avLst/>
          </a:prstGeom>
          <a:solidFill>
            <a:srgbClr val="11D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58924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платно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661248"/>
            <a:ext cx="1791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бесплатно</a:t>
            </a:r>
            <a:endParaRPr lang="ru-RU" sz="2400" dirty="0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08112" y="2866926"/>
            <a:ext cx="8100392" cy="634082"/>
          </a:xfrm>
        </p:spPr>
        <p:txBody>
          <a:bodyPr/>
          <a:lstStyle/>
          <a:p>
            <a:pPr algn="ctr"/>
            <a:r>
              <a:rPr lang="ru-RU" sz="6000" dirty="0" smtClean="0"/>
              <a:t>Домашнее задание</a:t>
            </a:r>
            <a:br>
              <a:rPr lang="ru-RU" sz="6000" dirty="0" smtClean="0"/>
            </a:br>
            <a:r>
              <a:rPr lang="en-US" sz="6000" dirty="0" smtClean="0">
                <a:latin typeface="Aparajita"/>
                <a:cs typeface="Aparajita"/>
              </a:rPr>
              <a:t>§ 26 </a:t>
            </a:r>
            <a:r>
              <a:rPr lang="ru-RU" sz="6000" dirty="0" smtClean="0">
                <a:latin typeface="Aparajita"/>
                <a:cs typeface="Aparajita"/>
              </a:rPr>
              <a:t>стр. 142</a:t>
            </a:r>
            <a:br>
              <a:rPr lang="ru-RU" sz="6000" dirty="0" smtClean="0">
                <a:latin typeface="Aparajita"/>
                <a:cs typeface="Aparajita"/>
              </a:rPr>
            </a:br>
            <a:r>
              <a:rPr lang="ru-RU" sz="6000" dirty="0" smtClean="0">
                <a:latin typeface="Aparajita"/>
                <a:cs typeface="Aparajita"/>
              </a:rPr>
              <a:t>вопросы и задания </a:t>
            </a:r>
            <a:br>
              <a:rPr lang="ru-RU" sz="6000" dirty="0" smtClean="0">
                <a:latin typeface="Aparajita"/>
                <a:cs typeface="Aparajita"/>
              </a:rPr>
            </a:br>
            <a:r>
              <a:rPr lang="ru-RU" sz="6000" dirty="0" smtClean="0">
                <a:latin typeface="Aparajita"/>
                <a:cs typeface="Aparajita"/>
              </a:rPr>
              <a:t>в конце параграфа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Проверка домашнего задания;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Рассмотрение новой темы;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Закрепление материала – проектная работа;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Формирование системы основных понятий;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Домашнее задание.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урока: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2720" y="2852936"/>
            <a:ext cx="709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43192" cy="634082"/>
          </a:xfrm>
        </p:spPr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pic>
        <p:nvPicPr>
          <p:cNvPr id="26626" name="Picture 2" descr="http://post.kards.qip.ru/images/postcard/88/86/947162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t="8974"/>
          <a:stretch>
            <a:fillRect/>
          </a:stretch>
        </p:blipFill>
        <p:spPr bwMode="auto">
          <a:xfrm>
            <a:off x="2051720" y="1340768"/>
            <a:ext cx="496855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95736" y="5805264"/>
            <a:ext cx="482453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Решим кроссворд?!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475656" y="1340768"/>
            <a:ext cx="1873250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Образование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 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364088" y="1268760"/>
            <a:ext cx="1908175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Arial" charset="0"/>
                <a:cs typeface="Arial" charset="0"/>
              </a:rPr>
              <a:t>Культура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6876256" y="3393753"/>
            <a:ext cx="1908175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Искусство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364088" y="5229200"/>
            <a:ext cx="1943100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Arial" charset="0"/>
                <a:cs typeface="Arial" charset="0"/>
              </a:rPr>
              <a:t>Наука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513284" y="5373216"/>
            <a:ext cx="1906588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Бизнес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  </a:t>
            </a: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2339753" y="1772816"/>
            <a:ext cx="0" cy="115150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3708400" y="1700808"/>
            <a:ext cx="2015728" cy="194409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V="1">
            <a:off x="3708400" y="3573016"/>
            <a:ext cx="3167856" cy="44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3779838" y="3573463"/>
            <a:ext cx="2448346" cy="16557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H="1">
            <a:off x="2339752" y="4077072"/>
            <a:ext cx="1" cy="122413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403648" y="2852936"/>
            <a:ext cx="2808311" cy="122413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Где применяются</a:t>
            </a:r>
            <a:endParaRPr lang="ru-RU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мультимедийные</a:t>
            </a:r>
            <a:endParaRPr lang="ru-RU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технологии?</a:t>
            </a:r>
            <a:endParaRPr lang="ru-RU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 animBg="1"/>
      <p:bldP spid="31761" grpId="0" animBg="1"/>
      <p:bldP spid="31762" grpId="0" animBg="1"/>
      <p:bldP spid="31763" grpId="0" animBg="1"/>
      <p:bldP spid="31764" grpId="0" animBg="1"/>
      <p:bldP spid="317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1763688" y="188640"/>
            <a:ext cx="6624637" cy="156966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ctr"/>
            <a:r>
              <a:rPr lang="ru-RU" sz="3200" dirty="0" smtClean="0"/>
              <a:t>Что необходимо в комплекте с компьютером для </a:t>
            </a:r>
            <a:r>
              <a:rPr lang="ru-RU" sz="3200" dirty="0"/>
              <a:t>работы с </a:t>
            </a:r>
            <a:r>
              <a:rPr lang="ru-RU" sz="3200" dirty="0" err="1"/>
              <a:t>мультимедийными</a:t>
            </a:r>
            <a:r>
              <a:rPr lang="ru-RU" sz="3200" dirty="0"/>
              <a:t> </a:t>
            </a:r>
            <a:r>
              <a:rPr lang="ru-RU" sz="3200" dirty="0" smtClean="0"/>
              <a:t>продуктами?</a:t>
            </a:r>
            <a:endParaRPr lang="ru-RU" sz="2800" dirty="0"/>
          </a:p>
        </p:txBody>
      </p:sp>
      <p:pic>
        <p:nvPicPr>
          <p:cNvPr id="16470" name="Picture 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281" y="2492896"/>
            <a:ext cx="128746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1" name="Picture 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719" y="2492896"/>
            <a:ext cx="8747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2" name="Picture 8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531" y="4293121"/>
            <a:ext cx="1589088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3" name="Picture 8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9669" y="4293121"/>
            <a:ext cx="18319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4" name="Picture 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1694" y="2492896"/>
            <a:ext cx="9048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1837506" y="3861321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Аудиколонки </a:t>
            </a:r>
          </a:p>
        </p:txBody>
      </p:sp>
      <p:sp>
        <p:nvSpPr>
          <p:cNvPr id="16476" name="Text Box 92"/>
          <p:cNvSpPr txBox="1">
            <a:spLocks noChangeArrowheads="1"/>
          </p:cNvSpPr>
          <p:nvPr/>
        </p:nvSpPr>
        <p:spPr bwMode="auto">
          <a:xfrm>
            <a:off x="4356869" y="3645421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Наушники </a:t>
            </a:r>
          </a:p>
        </p:txBody>
      </p:sp>
      <p:sp>
        <p:nvSpPr>
          <p:cNvPr id="16477" name="Text Box 93"/>
          <p:cNvSpPr txBox="1">
            <a:spLocks noChangeArrowheads="1"/>
          </p:cNvSpPr>
          <p:nvPr/>
        </p:nvSpPr>
        <p:spPr bwMode="auto">
          <a:xfrm>
            <a:off x="6733356" y="3861321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Микрофон</a:t>
            </a:r>
          </a:p>
        </p:txBody>
      </p:sp>
      <p:sp>
        <p:nvSpPr>
          <p:cNvPr id="16478" name="Text Box 94"/>
          <p:cNvSpPr txBox="1">
            <a:spLocks noChangeArrowheads="1"/>
          </p:cNvSpPr>
          <p:nvPr/>
        </p:nvSpPr>
        <p:spPr bwMode="auto">
          <a:xfrm>
            <a:off x="5869756" y="5661546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Звуковая карта</a:t>
            </a:r>
          </a:p>
        </p:txBody>
      </p:sp>
      <p:sp>
        <p:nvSpPr>
          <p:cNvPr id="16479" name="Text Box 95"/>
          <p:cNvSpPr txBox="1">
            <a:spLocks noChangeArrowheads="1"/>
          </p:cNvSpPr>
          <p:nvPr/>
        </p:nvSpPr>
        <p:spPr bwMode="auto">
          <a:xfrm>
            <a:off x="2197869" y="5661546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Устройство для чтения оптических дисков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9" grpId="0" animBg="1"/>
      <p:bldP spid="16475" grpId="0"/>
      <p:bldP spid="16476" grpId="0"/>
      <p:bldP spid="16477" grpId="0"/>
      <p:bldP spid="16478" grpId="0"/>
      <p:bldP spid="164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/>
          <a:lstStyle/>
          <a:p>
            <a:pPr algn="ctr"/>
            <a:r>
              <a:rPr lang="ru-RU" sz="6000" dirty="0" smtClean="0"/>
              <a:t>Создание презентации</a:t>
            </a:r>
            <a:endParaRPr lang="ru-RU" sz="6000" dirty="0"/>
          </a:p>
        </p:txBody>
      </p:sp>
      <p:pic>
        <p:nvPicPr>
          <p:cNvPr id="29698" name="Picture 2" descr="https://encrypted-tbn2.gstatic.com/images?q=tbn:ANd9GcSeWUcvZA7jrwkpzvSzmCXklo1CRqTw1S6qeulqtPJ3gKQhYD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01718"/>
            <a:ext cx="3600400" cy="271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images.myshared.ru/63915/slide_1.jpg"/>
          <p:cNvPicPr>
            <a:picLocks noChangeAspect="1" noChangeArrowheads="1"/>
          </p:cNvPicPr>
          <p:nvPr/>
        </p:nvPicPr>
        <p:blipFill>
          <a:blip r:embed="rId3" cstate="print"/>
          <a:srcRect l="25515" t="16380" r="19676" b="28181"/>
          <a:stretch>
            <a:fillRect/>
          </a:stretch>
        </p:blipFill>
        <p:spPr bwMode="auto">
          <a:xfrm>
            <a:off x="4788024" y="1201718"/>
            <a:ext cx="3600400" cy="273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4149080"/>
            <a:ext cx="7481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или презентация </a:t>
            </a:r>
          </a:p>
          <a:p>
            <a:pPr algn="ctr"/>
            <a:r>
              <a:rPr lang="ru-RU" sz="5400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о «презентации»!</a:t>
            </a:r>
            <a:endParaRPr lang="ru-RU" sz="5400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9706" name="Picture 10" descr="http://liubavyshka.ru/_ph/64/2/42560199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17232"/>
            <a:ext cx="1440160" cy="14257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ivingpresentation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790" y="0"/>
            <a:ext cx="766869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548680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Наглядный и эффективный способ  представления 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информации (или продукта)  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для публики называется ПРЕЗЕНТАЦИЕЙ </a:t>
            </a:r>
            <a:endParaRPr lang="ru-RU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http://www.management.com.ua/notes/10-apple-presentation-secrets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3220">
            <a:off x="1173244" y="3073139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939663">
            <a:off x="1903903" y="5571084"/>
            <a:ext cx="30573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новый телефон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2" descr="https://encrypted-tbn1.gstatic.com/images?q=tbn:ANd9GcQIWnFcMsaf6EqtGmp_UEgtELw__nL0S0iHKFKihIDETbAeRk53"/>
          <p:cNvPicPr>
            <a:picLocks noChangeAspect="1" noChangeArrowheads="1"/>
          </p:cNvPicPr>
          <p:nvPr/>
        </p:nvPicPr>
        <p:blipFill>
          <a:blip r:embed="rId3" cstate="print"/>
          <a:srcRect l="-3561" t="-4423" r="-2092" b="-5214"/>
          <a:stretch>
            <a:fillRect/>
          </a:stretch>
        </p:blipFill>
        <p:spPr bwMode="auto">
          <a:xfrm rot="21015982">
            <a:off x="5078794" y="2765274"/>
            <a:ext cx="3738939" cy="290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0939663">
            <a:off x="5763402" y="5354896"/>
            <a:ext cx="31665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или автомобиль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4624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Компьютерная </a:t>
            </a:r>
            <a:r>
              <a:rPr lang="ru-RU" sz="2800" b="1" dirty="0" smtClean="0">
                <a:solidFill>
                  <a:srgbClr val="0070C0"/>
                </a:solidFill>
              </a:rPr>
              <a:t>презентация – </a:t>
            </a:r>
            <a:r>
              <a:rPr lang="ru-RU" sz="2800" dirty="0" smtClean="0">
                <a:solidFill>
                  <a:srgbClr val="0070C0"/>
                </a:solidFill>
              </a:rPr>
              <a:t>технология</a:t>
            </a:r>
            <a:r>
              <a:rPr lang="ru-RU" sz="2800" dirty="0" smtClean="0">
                <a:solidFill>
                  <a:srgbClr val="0070C0"/>
                </a:solidFill>
              </a:rPr>
              <a:t>, обеспечивающая одновременную работу со звуком, видеороликами, </a:t>
            </a:r>
            <a:r>
              <a:rPr lang="ru-RU" sz="2800" dirty="0" err="1" smtClean="0">
                <a:solidFill>
                  <a:srgbClr val="0070C0"/>
                </a:solidFill>
              </a:rPr>
              <a:t>анимациями</a:t>
            </a:r>
            <a:r>
              <a:rPr lang="ru-RU" sz="2800" dirty="0" smtClean="0">
                <a:solidFill>
                  <a:srgbClr val="0070C0"/>
                </a:solidFill>
              </a:rPr>
              <a:t>, статическими изображениями и текстами в интерактивном </a:t>
            </a:r>
            <a:r>
              <a:rPr lang="ru-RU" sz="2800" dirty="0" smtClean="0">
                <a:solidFill>
                  <a:srgbClr val="0070C0"/>
                </a:solidFill>
              </a:rPr>
              <a:t>режиме.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8622" r="8610"/>
          <a:stretch>
            <a:fillRect/>
          </a:stretch>
        </p:blipFill>
        <p:spPr bwMode="auto">
          <a:xfrm rot="20846804">
            <a:off x="1567753" y="2684478"/>
            <a:ext cx="3367839" cy="25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9032" r="9719"/>
          <a:stretch>
            <a:fillRect/>
          </a:stretch>
        </p:blipFill>
        <p:spPr bwMode="auto">
          <a:xfrm rot="20813889">
            <a:off x="4756618" y="2634381"/>
            <a:ext cx="3459907" cy="266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95263" y="5733256"/>
            <a:ext cx="42410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Например, вот сейчас!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375</Words>
  <Application>Microsoft Office PowerPoint</Application>
  <PresentationFormat>Экран (4:3)</PresentationFormat>
  <Paragraphs>99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ТЕХНОЛОГИЯ МУЛЬТИМЕДИА</vt:lpstr>
      <vt:lpstr>План урока:</vt:lpstr>
      <vt:lpstr>Проверка домашнего задания</vt:lpstr>
      <vt:lpstr>Слайд 4</vt:lpstr>
      <vt:lpstr>Слайд 5</vt:lpstr>
      <vt:lpstr>Создание презентации</vt:lpstr>
      <vt:lpstr>Слайд 7</vt:lpstr>
      <vt:lpstr>Слайд 8</vt:lpstr>
      <vt:lpstr>Слайд 9</vt:lpstr>
      <vt:lpstr>Правила создания презентации:</vt:lpstr>
      <vt:lpstr>Нельзя:</vt:lpstr>
      <vt:lpstr>Создание презентации</vt:lpstr>
      <vt:lpstr>Слайд 13</vt:lpstr>
      <vt:lpstr>Слайд 14</vt:lpstr>
      <vt:lpstr>Система основных понятий</vt:lpstr>
      <vt:lpstr>Слайд 16</vt:lpstr>
      <vt:lpstr>Слайд 17</vt:lpstr>
      <vt:lpstr>Слайд 18</vt:lpstr>
      <vt:lpstr>Домашнее задание § 26 стр. 142 вопросы и задания  в конце параграфа</vt:lpstr>
      <vt:lpstr>Слайд 20</vt:lpstr>
    </vt:vector>
  </TitlesOfParts>
  <Company>ФИРО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ASd</cp:lastModifiedBy>
  <cp:revision>99</cp:revision>
  <dcterms:created xsi:type="dcterms:W3CDTF">2011-09-19T18:11:49Z</dcterms:created>
  <dcterms:modified xsi:type="dcterms:W3CDTF">2015-04-28T15:51:25Z</dcterms:modified>
</cp:coreProperties>
</file>