
<file path=[Content_Types].xml><?xml version="1.0" encoding="utf-8"?>
<Types xmlns="http://schemas.openxmlformats.org/package/2006/content-types">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8" r:id="rId2"/>
    <p:sldId id="256" r:id="rId3"/>
    <p:sldId id="257" r:id="rId4"/>
    <p:sldId id="260" r:id="rId5"/>
    <p:sldId id="259" r:id="rId6"/>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8" d="100"/>
          <a:sy n="68" d="100"/>
        </p:scale>
        <p:origin x="-1134"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Ref idx="1001">
        <a:schemeClr val="bg1"/>
      </p:bgRef>
    </p:bg>
    <p:spTree>
      <p:nvGrpSpPr>
        <p:cNvPr id="1" name=""/>
        <p:cNvGrpSpPr/>
        <p:nvPr/>
      </p:nvGrpSpPr>
      <p:grpSpPr>
        <a:xfrm>
          <a:off x="0" y="0"/>
          <a:ext cx="0" cy="0"/>
          <a:chOff x="0" y="0"/>
          <a:chExt cx="0" cy="0"/>
        </a:xfrm>
      </p:grpSpPr>
      <p:sp>
        <p:nvSpPr>
          <p:cNvPr id="8" name="Заголовок 7"/>
          <p:cNvSpPr>
            <a:spLocks noGrp="1"/>
          </p:cNvSpPr>
          <p:nvPr>
            <p:ph type="ctrTitle"/>
          </p:nvPr>
        </p:nvSpPr>
        <p:spPr>
          <a:xfrm>
            <a:off x="2286000" y="3124200"/>
            <a:ext cx="6172200" cy="1894362"/>
          </a:xfrm>
        </p:spPr>
        <p:txBody>
          <a:bodyPr/>
          <a:lstStyle>
            <a:lvl1pPr>
              <a:defRPr b="1"/>
            </a:lvl1pPr>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Дата 27"/>
          <p:cNvSpPr>
            <a:spLocks noGrp="1"/>
          </p:cNvSpPr>
          <p:nvPr>
            <p:ph type="dt" sz="half" idx="10"/>
          </p:nvPr>
        </p:nvSpPr>
        <p:spPr bwMode="auto">
          <a:xfrm rot="5400000">
            <a:off x="7764621" y="1174097"/>
            <a:ext cx="2286000" cy="381000"/>
          </a:xfrm>
        </p:spPr>
        <p:txBody>
          <a:bodyPr/>
          <a:lstStyle/>
          <a:p>
            <a:fld id="{5B106E36-FD25-4E2D-B0AA-010F637433A0}" type="datetimeFigureOut">
              <a:rPr lang="ru-RU" smtClean="0"/>
              <a:pPr/>
              <a:t>24.02.2016</a:t>
            </a:fld>
            <a:endParaRPr lang="ru-RU"/>
          </a:p>
        </p:txBody>
      </p:sp>
      <p:sp>
        <p:nvSpPr>
          <p:cNvPr id="17" name="Нижний колонтитул 16"/>
          <p:cNvSpPr>
            <a:spLocks noGrp="1"/>
          </p:cNvSpPr>
          <p:nvPr>
            <p:ph type="ftr" sz="quarter" idx="11"/>
          </p:nvPr>
        </p:nvSpPr>
        <p:spPr bwMode="auto">
          <a:xfrm rot="5400000">
            <a:off x="7077269" y="4181669"/>
            <a:ext cx="3657600" cy="384048"/>
          </a:xfrm>
        </p:spPr>
        <p:txBody>
          <a:bodyPr/>
          <a:lstStyle/>
          <a:p>
            <a:endParaRPr lang="ru-RU"/>
          </a:p>
        </p:txBody>
      </p:sp>
      <p:sp>
        <p:nvSpPr>
          <p:cNvPr id="10" name="Прямоугольник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Прямоугольник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Прямоугольник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Прямоугольник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Прямая соединительная линия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Прямая соединительная линия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Прямая соединительная линия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Прямая соединительная линия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Прямая соединительная линия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Прямая соединительная линия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Прямоугольник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Овал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Овал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Овал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Овал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Овал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Номер слайда 28"/>
          <p:cNvSpPr>
            <a:spLocks noGrp="1"/>
          </p:cNvSpPr>
          <p:nvPr>
            <p:ph type="sldNum" sz="quarter" idx="12"/>
          </p:nvPr>
        </p:nvSpPr>
        <p:spPr bwMode="auto">
          <a:xfrm>
            <a:off x="1325544" y="4928702"/>
            <a:ext cx="609600" cy="517524"/>
          </a:xfrm>
        </p:spPr>
        <p:txBody>
          <a:bodyPr/>
          <a:lstStyle/>
          <a:p>
            <a:fld id="{725C68B6-61C2-468F-89AB-4B9F7531AA68}"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24.02.2016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9"/>
            <a:ext cx="16764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24.02.2016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8" name="Содержимое 7"/>
          <p:cNvSpPr>
            <a:spLocks noGrp="1"/>
          </p:cNvSpPr>
          <p:nvPr>
            <p:ph sz="quarter" idx="1"/>
          </p:nvPr>
        </p:nvSpPr>
        <p:spPr>
          <a:xfrm>
            <a:off x="457200" y="1600200"/>
            <a:ext cx="7467600" cy="4873752"/>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4"/>
          </p:nvPr>
        </p:nvSpPr>
        <p:spPr/>
        <p:txBody>
          <a:bodyPr rtlCol="0"/>
          <a:lstStyle/>
          <a:p>
            <a:fld id="{5B106E36-FD25-4E2D-B0AA-010F637433A0}" type="datetimeFigureOut">
              <a:rPr lang="ru-RU" smtClean="0"/>
              <a:pPr/>
              <a:t>24.02.2016</a:t>
            </a:fld>
            <a:endParaRPr lang="ru-RU"/>
          </a:p>
        </p:txBody>
      </p:sp>
      <p:sp>
        <p:nvSpPr>
          <p:cNvPr id="9" name="Номер слайда 8"/>
          <p:cNvSpPr>
            <a:spLocks noGrp="1"/>
          </p:cNvSpPr>
          <p:nvPr>
            <p:ph type="sldNum" sz="quarter" idx="15"/>
          </p:nvPr>
        </p:nvSpPr>
        <p:spPr/>
        <p:txBody>
          <a:bodyPr rtlCol="0"/>
          <a:lstStyle/>
          <a:p>
            <a:fld id="{725C68B6-61C2-468F-89AB-4B9F7531AA68}" type="slidenum">
              <a:rPr lang="ru-RU" smtClean="0"/>
              <a:pPr/>
              <a:t>‹#›</a:t>
            </a:fld>
            <a:endParaRPr lang="ru-RU"/>
          </a:p>
        </p:txBody>
      </p:sp>
      <p:sp>
        <p:nvSpPr>
          <p:cNvPr id="10" name="Нижний колонтитул 9"/>
          <p:cNvSpPr>
            <a:spLocks noGrp="1"/>
          </p:cNvSpPr>
          <p:nvPr>
            <p:ph type="ftr" sz="quarter" idx="16"/>
          </p:nvPr>
        </p:nvSpPr>
        <p:spPr/>
        <p:txBody>
          <a:bodyPr rtlCol="0"/>
          <a:lstStyle/>
          <a:p>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1">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286000" y="2895600"/>
            <a:ext cx="6172200" cy="2053590"/>
          </a:xfrm>
        </p:spPr>
        <p:txBody>
          <a:bodyPr/>
          <a:lstStyle>
            <a:lvl1pPr algn="l">
              <a:buNone/>
              <a:defRPr sz="3000" b="1" cap="small" baseline="0"/>
            </a:lvl1pPr>
          </a:lstStyle>
          <a:p>
            <a:r>
              <a:rPr kumimoji="0" lang="ru-RU" smtClean="0"/>
              <a:t>Образец заголовка</a:t>
            </a:r>
            <a:endParaRPr kumimoji="0" lang="en-US"/>
          </a:p>
        </p:txBody>
      </p:sp>
      <p:sp>
        <p:nvSpPr>
          <p:cNvPr id="3" name="Текст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bwMode="auto">
          <a:xfrm rot="5400000">
            <a:off x="7763256" y="1170432"/>
            <a:ext cx="2286000" cy="381000"/>
          </a:xfrm>
        </p:spPr>
        <p:txBody>
          <a:bodyPr/>
          <a:lstStyle/>
          <a:p>
            <a:fld id="{5B106E36-FD25-4E2D-B0AA-010F637433A0}" type="datetimeFigureOut">
              <a:rPr lang="ru-RU" smtClean="0"/>
              <a:pPr/>
              <a:t>24.02.2016</a:t>
            </a:fld>
            <a:endParaRPr lang="ru-RU"/>
          </a:p>
        </p:txBody>
      </p:sp>
      <p:sp>
        <p:nvSpPr>
          <p:cNvPr id="5" name="Нижний колонтитул 4"/>
          <p:cNvSpPr>
            <a:spLocks noGrp="1"/>
          </p:cNvSpPr>
          <p:nvPr>
            <p:ph type="ftr" sz="quarter" idx="11"/>
          </p:nvPr>
        </p:nvSpPr>
        <p:spPr bwMode="auto">
          <a:xfrm rot="5400000">
            <a:off x="7077456" y="4178808"/>
            <a:ext cx="3657600" cy="384048"/>
          </a:xfrm>
        </p:spPr>
        <p:txBody>
          <a:bodyPr/>
          <a:lstStyle/>
          <a:p>
            <a:endParaRPr lang="ru-RU"/>
          </a:p>
        </p:txBody>
      </p:sp>
      <p:sp>
        <p:nvSpPr>
          <p:cNvPr id="9" name="Прямоугольник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Прямоугольник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Прямоугольник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Прямоугольник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Прямая соединительная линия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Прямая соединительная линия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Прямая соединительная линия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Прямая соединительная линия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Прямая соединительная линия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Прямоугольник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Овал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Овал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Овал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Овал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Овал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Прямая соединительная линия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Номер слайда 5"/>
          <p:cNvSpPr>
            <a:spLocks noGrp="1"/>
          </p:cNvSpPr>
          <p:nvPr>
            <p:ph type="sldNum" sz="quarter" idx="12"/>
          </p:nvPr>
        </p:nvSpPr>
        <p:spPr bwMode="auto">
          <a:xfrm>
            <a:off x="1340616" y="4928702"/>
            <a:ext cx="609600" cy="517524"/>
          </a:xfrm>
        </p:spPr>
        <p:txBody>
          <a:bodyPr/>
          <a:lstStyle/>
          <a:p>
            <a:fld id="{725C68B6-61C2-468F-89AB-4B9F7531AA68}"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5" name="Дата 4"/>
          <p:cNvSpPr>
            <a:spLocks noGrp="1"/>
          </p:cNvSpPr>
          <p:nvPr>
            <p:ph type="dt" sz="half" idx="10"/>
          </p:nvPr>
        </p:nvSpPr>
        <p:spPr/>
        <p:txBody>
          <a:bodyPr/>
          <a:lstStyle/>
          <a:p>
            <a:fld id="{5B106E36-FD25-4E2D-B0AA-010F637433A0}" type="datetimeFigureOut">
              <a:rPr lang="ru-RU" smtClean="0"/>
              <a:pPr/>
              <a:t>24.02.2016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
        <p:nvSpPr>
          <p:cNvPr id="9" name="Содержимое 8"/>
          <p:cNvSpPr>
            <a:spLocks noGrp="1"/>
          </p:cNvSpPr>
          <p:nvPr>
            <p:ph sz="quarter" idx="1"/>
          </p:nvPr>
        </p:nvSpPr>
        <p:spPr>
          <a:xfrm>
            <a:off x="457200" y="1600200"/>
            <a:ext cx="365760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1" name="Содержимое 10"/>
          <p:cNvSpPr>
            <a:spLocks noGrp="1"/>
          </p:cNvSpPr>
          <p:nvPr>
            <p:ph sz="quarter" idx="2"/>
          </p:nvPr>
        </p:nvSpPr>
        <p:spPr>
          <a:xfrm>
            <a:off x="4270248" y="1600200"/>
            <a:ext cx="365760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7543800" cy="1143000"/>
          </a:xfrm>
        </p:spPr>
        <p:txBody>
          <a:bodyPr anchor="b"/>
          <a:lstStyle>
            <a:lvl1pPr>
              <a:defRPr/>
            </a:lvl1pPr>
          </a:lstStyle>
          <a:p>
            <a:r>
              <a:rPr kumimoji="0" lang="ru-RU" smtClean="0"/>
              <a:t>Образец заголовка</a:t>
            </a:r>
            <a:endParaRPr kumimoji="0" lang="en-US"/>
          </a:p>
        </p:txBody>
      </p:sp>
      <p:sp>
        <p:nvSpPr>
          <p:cNvPr id="7" name="Дата 6"/>
          <p:cNvSpPr>
            <a:spLocks noGrp="1"/>
          </p:cNvSpPr>
          <p:nvPr>
            <p:ph type="dt" sz="half" idx="10"/>
          </p:nvPr>
        </p:nvSpPr>
        <p:spPr/>
        <p:txBody>
          <a:bodyPr/>
          <a:lstStyle/>
          <a:p>
            <a:fld id="{5B106E36-FD25-4E2D-B0AA-010F637433A0}" type="datetimeFigureOut">
              <a:rPr lang="ru-RU" smtClean="0"/>
              <a:pPr/>
              <a:t>24.02.2016</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
        <p:nvSpPr>
          <p:cNvPr id="11" name="Содержимое 10"/>
          <p:cNvSpPr>
            <a:spLocks noGrp="1"/>
          </p:cNvSpPr>
          <p:nvPr>
            <p:ph sz="quarter" idx="2"/>
          </p:nvPr>
        </p:nvSpPr>
        <p:spPr>
          <a:xfrm>
            <a:off x="457200" y="2362200"/>
            <a:ext cx="3657600" cy="38862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Содержимое 12"/>
          <p:cNvSpPr>
            <a:spLocks noGrp="1"/>
          </p:cNvSpPr>
          <p:nvPr>
            <p:ph sz="quarter" idx="4"/>
          </p:nvPr>
        </p:nvSpPr>
        <p:spPr>
          <a:xfrm>
            <a:off x="4371975" y="2362200"/>
            <a:ext cx="3657600" cy="38862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2" name="Текст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ru-RU" smtClean="0"/>
              <a:t>Образец текста</a:t>
            </a:r>
          </a:p>
        </p:txBody>
      </p:sp>
      <p:sp>
        <p:nvSpPr>
          <p:cNvPr id="14" name="Текст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ru-RU" smtClean="0"/>
              <a:t>Образец текста</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6" name="Дата 5"/>
          <p:cNvSpPr>
            <a:spLocks noGrp="1"/>
          </p:cNvSpPr>
          <p:nvPr>
            <p:ph type="dt" sz="half" idx="10"/>
          </p:nvPr>
        </p:nvSpPr>
        <p:spPr/>
        <p:txBody>
          <a:bodyPr rtlCol="0"/>
          <a:lstStyle/>
          <a:p>
            <a:fld id="{5B106E36-FD25-4E2D-B0AA-010F637433A0}" type="datetimeFigureOut">
              <a:rPr lang="ru-RU" smtClean="0"/>
              <a:pPr/>
              <a:t>24.02.2016</a:t>
            </a:fld>
            <a:endParaRPr lang="ru-RU"/>
          </a:p>
        </p:txBody>
      </p:sp>
      <p:sp>
        <p:nvSpPr>
          <p:cNvPr id="7" name="Номер слайда 6"/>
          <p:cNvSpPr>
            <a:spLocks noGrp="1"/>
          </p:cNvSpPr>
          <p:nvPr>
            <p:ph type="sldNum" sz="quarter" idx="11"/>
          </p:nvPr>
        </p:nvSpPr>
        <p:spPr/>
        <p:txBody>
          <a:bodyPr rtlCol="0"/>
          <a:lstStyle/>
          <a:p>
            <a:fld id="{725C68B6-61C2-468F-89AB-4B9F7531AA68}" type="slidenum">
              <a:rPr lang="ru-RU" smtClean="0"/>
              <a:pPr/>
              <a:t>‹#›</a:t>
            </a:fld>
            <a:endParaRPr lang="ru-RU"/>
          </a:p>
        </p:txBody>
      </p:sp>
      <p:sp>
        <p:nvSpPr>
          <p:cNvPr id="8" name="Нижний колонтитул 7"/>
          <p:cNvSpPr>
            <a:spLocks noGrp="1"/>
          </p:cNvSpPr>
          <p:nvPr>
            <p:ph type="ftr" sz="quarter" idx="12"/>
          </p:nvPr>
        </p:nvSpPr>
        <p:spPr/>
        <p:txBody>
          <a:bodyPr rtlCol="0"/>
          <a:lstStyle/>
          <a:p>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24.02.2016</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bg>
      <p:bgRef idx="1001">
        <a:schemeClr val="bg1"/>
      </p:bgRef>
    </p:bg>
    <p:spTree>
      <p:nvGrpSpPr>
        <p:cNvPr id="1" name=""/>
        <p:cNvGrpSpPr/>
        <p:nvPr/>
      </p:nvGrpSpPr>
      <p:grpSpPr>
        <a:xfrm>
          <a:off x="0" y="0"/>
          <a:ext cx="0" cy="0"/>
          <a:chOff x="0" y="0"/>
          <a:chExt cx="0" cy="0"/>
        </a:xfrm>
      </p:grpSpPr>
      <p:sp>
        <p:nvSpPr>
          <p:cNvPr id="10" name="Прямая соединительная линия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Заголовок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ru-RU" smtClean="0"/>
              <a:t>Образец заголовка</a:t>
            </a:r>
            <a:endParaRPr kumimoji="0" lang="en-US"/>
          </a:p>
        </p:txBody>
      </p:sp>
      <p:sp>
        <p:nvSpPr>
          <p:cNvPr id="3" name="Текст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8" name="Прямая соединительная линия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Прямая соединительная линия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Прямая соединительная линия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Прямоугольник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Прямая соединительная линия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Овал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Содержимое 17"/>
          <p:cNvSpPr>
            <a:spLocks noGrp="1"/>
          </p:cNvSpPr>
          <p:nvPr>
            <p:ph sz="quarter" idx="1"/>
          </p:nvPr>
        </p:nvSpPr>
        <p:spPr>
          <a:xfrm>
            <a:off x="304800" y="274320"/>
            <a:ext cx="5638800" cy="6327648"/>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1" name="Дата 20"/>
          <p:cNvSpPr>
            <a:spLocks noGrp="1"/>
          </p:cNvSpPr>
          <p:nvPr>
            <p:ph type="dt" sz="half" idx="14"/>
          </p:nvPr>
        </p:nvSpPr>
        <p:spPr/>
        <p:txBody>
          <a:bodyPr rtlCol="0"/>
          <a:lstStyle/>
          <a:p>
            <a:fld id="{5B106E36-FD25-4E2D-B0AA-010F637433A0}" type="datetimeFigureOut">
              <a:rPr lang="ru-RU" smtClean="0"/>
              <a:pPr/>
              <a:t>24.02.2016</a:t>
            </a:fld>
            <a:endParaRPr lang="ru-RU"/>
          </a:p>
        </p:txBody>
      </p:sp>
      <p:sp>
        <p:nvSpPr>
          <p:cNvPr id="22" name="Номер слайда 21"/>
          <p:cNvSpPr>
            <a:spLocks noGrp="1"/>
          </p:cNvSpPr>
          <p:nvPr>
            <p:ph type="sldNum" sz="quarter" idx="15"/>
          </p:nvPr>
        </p:nvSpPr>
        <p:spPr/>
        <p:txBody>
          <a:bodyPr rtlCol="0"/>
          <a:lstStyle/>
          <a:p>
            <a:fld id="{725C68B6-61C2-468F-89AB-4B9F7531AA68}" type="slidenum">
              <a:rPr lang="ru-RU" smtClean="0"/>
              <a:pPr/>
              <a:t>‹#›</a:t>
            </a:fld>
            <a:endParaRPr lang="ru-RU"/>
          </a:p>
        </p:txBody>
      </p:sp>
      <p:sp>
        <p:nvSpPr>
          <p:cNvPr id="23" name="Нижний колонтитул 22"/>
          <p:cNvSpPr>
            <a:spLocks noGrp="1"/>
          </p:cNvSpPr>
          <p:nvPr>
            <p:ph type="ftr" sz="quarter" idx="16"/>
          </p:nvPr>
        </p:nvSpPr>
        <p:spPr/>
        <p:txBody>
          <a:bodyPr rtlCol="0"/>
          <a:lstStyle/>
          <a:p>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9" name="Прямая соединительная линия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Овал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Заголовок 1"/>
          <p:cNvSpPr>
            <a:spLocks noGrp="1"/>
          </p:cNvSpPr>
          <p:nvPr>
            <p:ph type="title"/>
          </p:nvPr>
        </p:nvSpPr>
        <p:spPr>
          <a:xfrm rot="5400000">
            <a:off x="3350133" y="3200400"/>
            <a:ext cx="6309360" cy="457200"/>
          </a:xfrm>
        </p:spPr>
        <p:txBody>
          <a:bodyPr anchor="b"/>
          <a:lstStyle>
            <a:lvl1pPr algn="l">
              <a:buNone/>
              <a:defRPr sz="2000" b="1"/>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ru-RU" smtClean="0"/>
              <a:t>Вставка рисунка</a:t>
            </a:r>
            <a:endParaRPr kumimoji="0" lang="en-US" dirty="0"/>
          </a:p>
        </p:txBody>
      </p:sp>
      <p:sp>
        <p:nvSpPr>
          <p:cNvPr id="4" name="Текст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10" name="Прямая соединительная линия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Прямоугольник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Прямая соединительная линия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Прямая соединительная линия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Прямая соединительная линия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Дата 16"/>
          <p:cNvSpPr>
            <a:spLocks noGrp="1"/>
          </p:cNvSpPr>
          <p:nvPr>
            <p:ph type="dt" sz="half" idx="10"/>
          </p:nvPr>
        </p:nvSpPr>
        <p:spPr/>
        <p:txBody>
          <a:bodyPr rtlCol="0"/>
          <a:lstStyle/>
          <a:p>
            <a:fld id="{5B106E36-FD25-4E2D-B0AA-010F637433A0}" type="datetimeFigureOut">
              <a:rPr lang="ru-RU" smtClean="0"/>
              <a:pPr/>
              <a:t>24.02.2016</a:t>
            </a:fld>
            <a:endParaRPr lang="ru-RU"/>
          </a:p>
        </p:txBody>
      </p:sp>
      <p:sp>
        <p:nvSpPr>
          <p:cNvPr id="18" name="Номер слайда 17"/>
          <p:cNvSpPr>
            <a:spLocks noGrp="1"/>
          </p:cNvSpPr>
          <p:nvPr>
            <p:ph type="sldNum" sz="quarter" idx="11"/>
          </p:nvPr>
        </p:nvSpPr>
        <p:spPr/>
        <p:txBody>
          <a:bodyPr rtlCol="0"/>
          <a:lstStyle/>
          <a:p>
            <a:fld id="{725C68B6-61C2-468F-89AB-4B9F7531AA68}" type="slidenum">
              <a:rPr lang="ru-RU" smtClean="0"/>
              <a:pPr/>
              <a:t>‹#›</a:t>
            </a:fld>
            <a:endParaRPr lang="ru-RU"/>
          </a:p>
        </p:txBody>
      </p:sp>
      <p:sp>
        <p:nvSpPr>
          <p:cNvPr id="21" name="Нижний колонтитул 20"/>
          <p:cNvSpPr>
            <a:spLocks noGrp="1"/>
          </p:cNvSpPr>
          <p:nvPr>
            <p:ph type="ftr" sz="quarter" idx="12"/>
          </p:nvPr>
        </p:nvSpPr>
        <p:spPr/>
        <p:txBody>
          <a:bodyPr rtlCol="0"/>
          <a:lstStyle/>
          <a:p>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Прямая соединительная линия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Заголовок 21"/>
          <p:cNvSpPr>
            <a:spLocks noGrp="1"/>
          </p:cNvSpPr>
          <p:nvPr>
            <p:ph type="title"/>
          </p:nvPr>
        </p:nvSpPr>
        <p:spPr>
          <a:xfrm>
            <a:off x="457200" y="274638"/>
            <a:ext cx="7467600" cy="1143000"/>
          </a:xfrm>
          <a:prstGeom prst="rect">
            <a:avLst/>
          </a:prstGeom>
        </p:spPr>
        <p:txBody>
          <a:bodyPr vert="horz" anchor="b">
            <a:normAutofit/>
          </a:bodyPr>
          <a:lstStyle/>
          <a:p>
            <a:r>
              <a:rPr kumimoji="0" lang="ru-RU" smtClean="0"/>
              <a:t>Образец заголовка</a:t>
            </a:r>
            <a:endParaRPr kumimoji="0" lang="en-US"/>
          </a:p>
        </p:txBody>
      </p:sp>
      <p:sp>
        <p:nvSpPr>
          <p:cNvPr id="13" name="Текст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5B106E36-FD25-4E2D-B0AA-010F637433A0}" type="datetimeFigureOut">
              <a:rPr lang="ru-RU" smtClean="0"/>
              <a:pPr/>
              <a:t>24.02.2016</a:t>
            </a:fld>
            <a:endParaRPr lang="ru-RU"/>
          </a:p>
        </p:txBody>
      </p:sp>
      <p:sp>
        <p:nvSpPr>
          <p:cNvPr id="3" name="Нижний колонтитул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ru-RU"/>
          </a:p>
        </p:txBody>
      </p:sp>
      <p:sp>
        <p:nvSpPr>
          <p:cNvPr id="7" name="Прямая соединительная линия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Прямая соединительная линия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Прямоугольник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Прямая соединительная линия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Овал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Номер слайда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7467600" cy="2146250"/>
          </a:xfrm>
        </p:spPr>
        <p:txBody>
          <a:bodyPr>
            <a:normAutofit/>
          </a:bodyPr>
          <a:lstStyle/>
          <a:p>
            <a:pPr algn="ctr"/>
            <a:r>
              <a:rPr lang="ru-RU" sz="3200" b="1" dirty="0" smtClean="0">
                <a:solidFill>
                  <a:schemeClr val="tx1"/>
                </a:solidFill>
                <a:latin typeface="Times New Roman" pitchFamily="18" charset="0"/>
                <a:cs typeface="Times New Roman" pitchFamily="18" charset="0"/>
              </a:rPr>
              <a:t>Презентация </a:t>
            </a:r>
            <a:br>
              <a:rPr lang="ru-RU" sz="3200" b="1" dirty="0" smtClean="0">
                <a:solidFill>
                  <a:schemeClr val="tx1"/>
                </a:solidFill>
                <a:latin typeface="Times New Roman" pitchFamily="18" charset="0"/>
                <a:cs typeface="Times New Roman" pitchFamily="18" charset="0"/>
              </a:rPr>
            </a:br>
            <a:r>
              <a:rPr lang="ru-RU" sz="3200" b="1" dirty="0" smtClean="0">
                <a:solidFill>
                  <a:schemeClr val="tx1"/>
                </a:solidFill>
                <a:latin typeface="Times New Roman" pitchFamily="18" charset="0"/>
                <a:cs typeface="Times New Roman" pitchFamily="18" charset="0"/>
              </a:rPr>
              <a:t> «В чем вы, как правило, не соглашаетесь с родителями»</a:t>
            </a:r>
            <a:br>
              <a:rPr lang="ru-RU" sz="3200" b="1" dirty="0" smtClean="0">
                <a:solidFill>
                  <a:schemeClr val="tx1"/>
                </a:solidFill>
                <a:latin typeface="Times New Roman" pitchFamily="18" charset="0"/>
                <a:cs typeface="Times New Roman" pitchFamily="18" charset="0"/>
              </a:rPr>
            </a:br>
            <a:endParaRPr lang="ru-RU" dirty="0"/>
          </a:p>
        </p:txBody>
      </p:sp>
      <p:sp>
        <p:nvSpPr>
          <p:cNvPr id="3" name="Содержимое 2"/>
          <p:cNvSpPr>
            <a:spLocks noGrp="1"/>
          </p:cNvSpPr>
          <p:nvPr>
            <p:ph sz="quarter" idx="1"/>
          </p:nvPr>
        </p:nvSpPr>
        <p:spPr>
          <a:xfrm>
            <a:off x="457200" y="5301208"/>
            <a:ext cx="7467600" cy="1172744"/>
          </a:xfrm>
        </p:spPr>
        <p:txBody>
          <a:bodyPr>
            <a:normAutofit/>
          </a:bodyPr>
          <a:lstStyle/>
          <a:p>
            <a:r>
              <a:rPr lang="ru-RU" sz="2800" b="1" dirty="0" smtClean="0">
                <a:latin typeface="Times New Roman" pitchFamily="18" charset="0"/>
                <a:cs typeface="Times New Roman" pitchFamily="18" charset="0"/>
              </a:rPr>
              <a:t>Подготовила: учитель МБОУ «СОШ №39»</a:t>
            </a:r>
            <a:br>
              <a:rPr lang="ru-RU" sz="2800" b="1" dirty="0" smtClean="0">
                <a:latin typeface="Times New Roman" pitchFamily="18" charset="0"/>
                <a:cs typeface="Times New Roman" pitchFamily="18" charset="0"/>
              </a:rPr>
            </a:br>
            <a:r>
              <a:rPr lang="ru-RU" sz="2800" b="1" dirty="0" smtClean="0">
                <a:latin typeface="Times New Roman" pitchFamily="18" charset="0"/>
                <a:cs typeface="Times New Roman" pitchFamily="18" charset="0"/>
              </a:rPr>
              <a:t> </a:t>
            </a:r>
            <a:r>
              <a:rPr lang="ru-RU" sz="2800" b="1" dirty="0" err="1" smtClean="0">
                <a:latin typeface="Times New Roman" pitchFamily="18" charset="0"/>
                <a:cs typeface="Times New Roman" pitchFamily="18" charset="0"/>
              </a:rPr>
              <a:t>Цамаева</a:t>
            </a:r>
            <a:r>
              <a:rPr lang="ru-RU" sz="2800" b="1" dirty="0" smtClean="0">
                <a:latin typeface="Times New Roman" pitchFamily="18" charset="0"/>
                <a:cs typeface="Times New Roman" pitchFamily="18" charset="0"/>
              </a:rPr>
              <a:t> З.С.</a:t>
            </a:r>
            <a:endParaRPr lang="ru-RU" sz="2800" b="1" dirty="0"/>
          </a:p>
        </p:txBody>
      </p:sp>
      <p:pic>
        <p:nvPicPr>
          <p:cNvPr id="1026" name="Picture 2" descr="E:\Рабочий стол\127574240_5704230_976958.jpg"/>
          <p:cNvPicPr>
            <a:picLocks noChangeAspect="1" noChangeArrowheads="1"/>
          </p:cNvPicPr>
          <p:nvPr/>
        </p:nvPicPr>
        <p:blipFill>
          <a:blip r:embed="rId2" cstate="print"/>
          <a:srcRect/>
          <a:stretch>
            <a:fillRect/>
          </a:stretch>
        </p:blipFill>
        <p:spPr bwMode="auto">
          <a:xfrm>
            <a:off x="1547813" y="2204864"/>
            <a:ext cx="6048375" cy="2880319"/>
          </a:xfrm>
          <a:prstGeom prst="rect">
            <a:avLst/>
          </a:prstGeom>
          <a:no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55576" y="476672"/>
            <a:ext cx="7702624" cy="3960440"/>
          </a:xfrm>
        </p:spPr>
        <p:txBody>
          <a:bodyPr>
            <a:normAutofit fontScale="90000"/>
          </a:bodyPr>
          <a:lstStyle/>
          <a:p>
            <a:r>
              <a:rPr lang="ru-RU" sz="4000" dirty="0" smtClean="0">
                <a:latin typeface="Times New Roman" pitchFamily="18" charset="0"/>
                <a:cs typeface="Times New Roman" pitchFamily="18" charset="0"/>
              </a:rPr>
              <a:t>“ Человек, которому некогда позаботиться о своем здоровье, подобен ремесленнику, которому некогда наточить свои инструменты” (И. Мюллер)</a:t>
            </a:r>
            <a:r>
              <a:rPr lang="ru-RU" sz="3100" dirty="0" smtClean="0">
                <a:latin typeface="Times New Roman" pitchFamily="18" charset="0"/>
                <a:cs typeface="Times New Roman" pitchFamily="18" charset="0"/>
              </a:rPr>
              <a:t/>
            </a:r>
            <a:br>
              <a:rPr lang="ru-RU" sz="3100" dirty="0" smtClean="0">
                <a:latin typeface="Times New Roman" pitchFamily="18" charset="0"/>
                <a:cs typeface="Times New Roman" pitchFamily="18" charset="0"/>
              </a:rPr>
            </a:br>
            <a:r>
              <a:rPr lang="ru-RU" sz="3100" dirty="0" smtClean="0">
                <a:latin typeface="Times New Roman" pitchFamily="18" charset="0"/>
                <a:cs typeface="Times New Roman" pitchFamily="18" charset="0"/>
              </a:rPr>
              <a:t> </a:t>
            </a:r>
            <a:r>
              <a:rPr lang="ru-RU" dirty="0" smtClean="0"/>
              <a:t/>
            </a:r>
            <a:br>
              <a:rPr lang="ru-RU" dirty="0" smtClean="0"/>
            </a:br>
            <a:endParaRPr lang="ru-RU" dirty="0"/>
          </a:p>
        </p:txBody>
      </p:sp>
      <p:sp>
        <p:nvSpPr>
          <p:cNvPr id="3" name="Подзаголовок 2"/>
          <p:cNvSpPr>
            <a:spLocks noGrp="1"/>
          </p:cNvSpPr>
          <p:nvPr>
            <p:ph type="subTitle" idx="1"/>
          </p:nvPr>
        </p:nvSpPr>
        <p:spPr>
          <a:xfrm>
            <a:off x="2286000" y="6165304"/>
            <a:ext cx="6172200" cy="209618"/>
          </a:xfrm>
        </p:spPr>
        <p:txBody>
          <a:bodyPr>
            <a:normAutofit fontScale="47500" lnSpcReduction="20000"/>
          </a:bodyPr>
          <a:lstStyle/>
          <a:p>
            <a:endParaRPr lang="ru-RU"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7467600" cy="850106"/>
          </a:xfrm>
        </p:spPr>
        <p:txBody>
          <a:bodyPr/>
          <a:lstStyle/>
          <a:p>
            <a:pPr algn="ctr"/>
            <a:r>
              <a:rPr lang="ru-RU" dirty="0" smtClean="0"/>
              <a:t>Что такое здоровье</a:t>
            </a:r>
            <a:r>
              <a:rPr lang="en-US" dirty="0" smtClean="0"/>
              <a:t>?</a:t>
            </a:r>
            <a:endParaRPr lang="ru-RU" dirty="0"/>
          </a:p>
        </p:txBody>
      </p:sp>
      <p:sp>
        <p:nvSpPr>
          <p:cNvPr id="3" name="Содержимое 2"/>
          <p:cNvSpPr>
            <a:spLocks noGrp="1"/>
          </p:cNvSpPr>
          <p:nvPr>
            <p:ph sz="quarter" idx="1"/>
          </p:nvPr>
        </p:nvSpPr>
        <p:spPr/>
        <p:txBody>
          <a:bodyPr/>
          <a:lstStyle/>
          <a:p>
            <a:r>
              <a:rPr lang="ru-RU" sz="3200" dirty="0" smtClean="0">
                <a:latin typeface="Times New Roman" pitchFamily="18" charset="0"/>
                <a:cs typeface="Times New Roman" pitchFamily="18" charset="0"/>
              </a:rPr>
              <a:t>Здоровье – бесценный дар природы. Оно обеспечивает нам возможность вести полноценную жизнь во всех её проявлениях. Разрушить своё здоровье легко, купить не возможно ни за какие деньги. Будучи больными, вы не сможете воплотить в жизнь свои мечты, идеи, планы.</a:t>
            </a:r>
          </a:p>
          <a:p>
            <a:endParaRPr lang="ru-RU"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Здоровье – это моя ценность…..</a:t>
            </a:r>
            <a:endParaRPr lang="ru-RU" dirty="0"/>
          </a:p>
        </p:txBody>
      </p:sp>
      <p:pic>
        <p:nvPicPr>
          <p:cNvPr id="3075" name="Picture 3" descr="E:\Рабочий стол\i (4).jpg"/>
          <p:cNvPicPr>
            <a:picLocks noGrp="1" noChangeAspect="1" noChangeArrowheads="1"/>
          </p:cNvPicPr>
          <p:nvPr>
            <p:ph sz="quarter" idx="1"/>
          </p:nvPr>
        </p:nvPicPr>
        <p:blipFill>
          <a:blip r:embed="rId2" cstate="print"/>
          <a:srcRect/>
          <a:stretch>
            <a:fillRect/>
          </a:stretch>
        </p:blipFill>
        <p:spPr bwMode="auto">
          <a:xfrm>
            <a:off x="467544" y="1700808"/>
            <a:ext cx="4187180" cy="2839963"/>
          </a:xfrm>
          <a:prstGeom prst="rect">
            <a:avLst/>
          </a:prstGeom>
          <a:noFill/>
        </p:spPr>
      </p:pic>
      <p:pic>
        <p:nvPicPr>
          <p:cNvPr id="3076" name="Picture 4" descr="E:\Рабочий стол\i (2).jpg"/>
          <p:cNvPicPr>
            <a:picLocks noChangeAspect="1" noChangeArrowheads="1"/>
          </p:cNvPicPr>
          <p:nvPr/>
        </p:nvPicPr>
        <p:blipFill>
          <a:blip r:embed="rId3" cstate="print"/>
          <a:srcRect/>
          <a:stretch>
            <a:fillRect/>
          </a:stretch>
        </p:blipFill>
        <p:spPr bwMode="auto">
          <a:xfrm>
            <a:off x="4860032" y="1700808"/>
            <a:ext cx="3267075" cy="2911971"/>
          </a:xfrm>
          <a:prstGeom prst="rect">
            <a:avLst/>
          </a:prstGeom>
          <a:noFill/>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7467600" cy="778098"/>
          </a:xfrm>
        </p:spPr>
        <p:txBody>
          <a:bodyPr/>
          <a:lstStyle/>
          <a:p>
            <a:pPr algn="ctr"/>
            <a:r>
              <a:rPr lang="ru-RU" dirty="0" smtClean="0"/>
              <a:t>Мы за здоровый образ жизни</a:t>
            </a:r>
            <a:endParaRPr lang="ru-RU" dirty="0"/>
          </a:p>
        </p:txBody>
      </p:sp>
      <p:pic>
        <p:nvPicPr>
          <p:cNvPr id="2050" name="Picture 2" descr="E:\Рабочий стол\картинка2.jpg"/>
          <p:cNvPicPr>
            <a:picLocks noGrp="1" noChangeAspect="1" noChangeArrowheads="1"/>
          </p:cNvPicPr>
          <p:nvPr>
            <p:ph sz="quarter" idx="1"/>
          </p:nvPr>
        </p:nvPicPr>
        <p:blipFill>
          <a:blip r:embed="rId2" cstate="print"/>
          <a:srcRect/>
          <a:stretch>
            <a:fillRect/>
          </a:stretch>
        </p:blipFill>
        <p:spPr bwMode="auto">
          <a:xfrm>
            <a:off x="1547664" y="1844824"/>
            <a:ext cx="5112568" cy="3960439"/>
          </a:xfrm>
          <a:prstGeom prst="rect">
            <a:avLst/>
          </a:prstGeom>
          <a:noFill/>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Эркер">
  <a:themeElements>
    <a:clrScheme name="Эркер">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Эркер">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Эркер">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Oriel</Template>
  <TotalTime>4</TotalTime>
  <Words>96</Words>
  <Application>Microsoft Office PowerPoint</Application>
  <PresentationFormat>Экран (4:3)</PresentationFormat>
  <Paragraphs>7</Paragraphs>
  <Slides>5</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5</vt:i4>
      </vt:variant>
    </vt:vector>
  </HeadingPairs>
  <TitlesOfParts>
    <vt:vector size="6" baseType="lpstr">
      <vt:lpstr>Эркер</vt:lpstr>
      <vt:lpstr>Презентация   «В чем вы, как правило, не соглашаетесь с родителями» </vt:lpstr>
      <vt:lpstr>“ Человек, которому некогда позаботиться о своем здоровье, подобен ремесленнику, которому некогда наточить свои инструменты” (И. Мюллер)   </vt:lpstr>
      <vt:lpstr>Что такое здоровье?</vt:lpstr>
      <vt:lpstr>Здоровье – это моя ценность…..</vt:lpstr>
      <vt:lpstr>Мы за здоровый образ жизни</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«В чем вы, как правило, не соглашаетесь с родителями» </dc:title>
  <dc:creator>Рома</dc:creator>
  <cp:lastModifiedBy>Рома</cp:lastModifiedBy>
  <cp:revision>2</cp:revision>
  <dcterms:created xsi:type="dcterms:W3CDTF">2016-02-24T14:26:55Z</dcterms:created>
  <dcterms:modified xsi:type="dcterms:W3CDTF">2016-02-24T15:40:17Z</dcterms:modified>
</cp:coreProperties>
</file>