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9" r:id="rId3"/>
    <p:sldId id="257" r:id="rId4"/>
    <p:sldId id="258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332656"/>
            <a:ext cx="7486600" cy="1080120"/>
          </a:xfrm>
        </p:spPr>
        <p:txBody>
          <a:bodyPr>
            <a:normAutofit/>
          </a:bodyPr>
          <a:lstStyle/>
          <a:p>
            <a:r>
              <a:rPr lang="ru-RU" i="1" dirty="0" smtClean="0"/>
              <a:t>«Страна, в которой мне хотелось бы жить и быть гражданином»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5013176"/>
            <a:ext cx="6172200" cy="1361746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Подготовила: учитель МБОУ «СОШ №39»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Цамаева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З.С.</a:t>
            </a:r>
          </a:p>
          <a:p>
            <a:endParaRPr lang="ru-RU" dirty="0"/>
          </a:p>
        </p:txBody>
      </p:sp>
      <p:pic>
        <p:nvPicPr>
          <p:cNvPr id="1026" name="Picture 2" descr="E:\Рабочий стол\1212502359_kartal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700808"/>
            <a:ext cx="7708404" cy="3312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«Страна, в которой мне хотелось бы жить и быть гражданином – это  моя РОДИНА!</a:t>
            </a:r>
            <a:endParaRPr lang="ru-RU" dirty="0"/>
          </a:p>
        </p:txBody>
      </p:sp>
      <p:pic>
        <p:nvPicPr>
          <p:cNvPr id="3074" name="Picture 2" descr="E:\Рабочий стол\10ed29aa3eb39ac453568ff6dc7202793f74_o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772816"/>
            <a:ext cx="6840760" cy="4608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Что такое страна</a:t>
            </a:r>
            <a:r>
              <a:rPr lang="en-US" dirty="0" smtClean="0">
                <a:solidFill>
                  <a:schemeClr val="tx1"/>
                </a:solidFill>
              </a:rPr>
              <a:t>?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Кто такой гражданин</a:t>
            </a:r>
            <a:r>
              <a:rPr lang="en-US" dirty="0" smtClean="0">
                <a:solidFill>
                  <a:schemeClr val="tx1"/>
                </a:solidFill>
              </a:rPr>
              <a:t>?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E:\Рабочий стол\shutterstock_10782946-cultural-diversity-illust-no-grap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391818"/>
            <a:ext cx="6636261" cy="47461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 гражданин России!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E:\Рабочий стол\m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0" y="2000250"/>
            <a:ext cx="2857500" cy="2857500"/>
          </a:xfrm>
          <a:prstGeom prst="rect">
            <a:avLst/>
          </a:prstGeom>
          <a:noFill/>
        </p:spPr>
      </p:pic>
      <p:pic>
        <p:nvPicPr>
          <p:cNvPr id="2051" name="Picture 3" descr="E:\Рабочий стол\mal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484784"/>
            <a:ext cx="5976664" cy="4536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«Каждый человек носит мир у себя в сердце, и пока его сердце с ним, весь его мир будет рядом с ним»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104</TotalTime>
  <Words>76</Words>
  <Application>Microsoft Office PowerPoint</Application>
  <PresentationFormat>Экран (4:3)</PresentationFormat>
  <Paragraphs>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Эркер</vt:lpstr>
      <vt:lpstr>«Страна, в которой мне хотелось бы жить и быть гражданином»</vt:lpstr>
      <vt:lpstr>«Страна, в которой мне хотелось бы жить и быть гражданином – это  моя РОДИНА!</vt:lpstr>
      <vt:lpstr>Что такое страна? Кто такой гражданин?</vt:lpstr>
      <vt:lpstr>Я гражданин России!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Рома</dc:creator>
  <cp:lastModifiedBy>Рома</cp:lastModifiedBy>
  <cp:revision>15</cp:revision>
  <dcterms:created xsi:type="dcterms:W3CDTF">2016-02-18T19:16:04Z</dcterms:created>
  <dcterms:modified xsi:type="dcterms:W3CDTF">2016-02-24T15:46:08Z</dcterms:modified>
</cp:coreProperties>
</file>