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7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836712"/>
            <a:ext cx="61722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на тему «Плюсы и минусы виртуального общения»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445224"/>
            <a:ext cx="5328592" cy="121773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 учитель МБОУ «СОШ №39»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Цамаева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З.С.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Рабочий стол\__________-____-_-__-___________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88840"/>
            <a:ext cx="590465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Цитата……..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Соцсети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 ― это болезнь хуже наркомании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.»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10146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Виртуальное общение – это …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вы понимаете под этим термином…..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/>
          <a:lstStyle/>
          <a:p>
            <a:r>
              <a:rPr lang="ru-RU" dirty="0" smtClean="0"/>
              <a:t>Виртуальное общение – это общение без наличия живого человека, но с человеком, представленном в виде определенных символов и знаков, изображения и даже номера.</a:t>
            </a:r>
          </a:p>
          <a:p>
            <a:endParaRPr lang="ru-RU" dirty="0"/>
          </a:p>
        </p:txBody>
      </p:sp>
      <p:pic>
        <p:nvPicPr>
          <p:cNvPr id="2050" name="Picture 2" descr="E: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08920"/>
            <a:ext cx="5616624" cy="3411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Зависимость от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социальных сетей…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Рабочий стол\pic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4104456" cy="3096344"/>
          </a:xfrm>
          <a:prstGeom prst="rect">
            <a:avLst/>
          </a:prstGeom>
          <a:noFill/>
        </p:spPr>
      </p:pic>
      <p:pic>
        <p:nvPicPr>
          <p:cNvPr id="3075" name="Picture 3" descr="E:\Рабочий стол\img-20140821092257-78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76872"/>
            <a:ext cx="3851227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</TotalTime>
  <Words>71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Презентация на тему «Плюсы и минусы виртуального общения» </vt:lpstr>
      <vt:lpstr>Цитата……..</vt:lpstr>
      <vt:lpstr>Виртуальное общение – это …  </vt:lpstr>
      <vt:lpstr>Слайд 4</vt:lpstr>
      <vt:lpstr>Зависимость от социальных сетей…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«Плюсы и минусы виртуального общения» </dc:title>
  <dc:creator>Рома</dc:creator>
  <cp:lastModifiedBy>Рома</cp:lastModifiedBy>
  <cp:revision>3</cp:revision>
  <dcterms:created xsi:type="dcterms:W3CDTF">2016-02-24T00:38:12Z</dcterms:created>
  <dcterms:modified xsi:type="dcterms:W3CDTF">2016-02-24T01:02:20Z</dcterms:modified>
</cp:coreProperties>
</file>