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1" r:id="rId4"/>
    <p:sldId id="275" r:id="rId5"/>
    <p:sldId id="263" r:id="rId6"/>
    <p:sldId id="276" r:id="rId7"/>
    <p:sldId id="262" r:id="rId8"/>
    <p:sldId id="265" r:id="rId9"/>
    <p:sldId id="261" r:id="rId10"/>
    <p:sldId id="266" r:id="rId11"/>
    <p:sldId id="268" r:id="rId12"/>
    <p:sldId id="267" r:id="rId13"/>
    <p:sldId id="260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50" autoAdjust="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869160"/>
            <a:ext cx="878497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Опыт работы профориентационной деятельности  в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МБОУ «СОШ №39 им. Айдамирова Р. А.» г. Грозного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r="15920"/>
          <a:stretch/>
        </p:blipFill>
        <p:spPr>
          <a:xfrm>
            <a:off x="323528" y="842227"/>
            <a:ext cx="3020291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3216277"/>
            <a:ext cx="9144000" cy="3529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4556"/>
          <a:stretch/>
        </p:blipFill>
        <p:spPr>
          <a:xfrm>
            <a:off x="4067944" y="841305"/>
            <a:ext cx="4902635" cy="2846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9322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Новый формат профориентационной работы.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0216" y="3030292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ероприятие по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профориентации, которое дает возможность обучающимся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актуализировать культурное наследие, создать условия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для самообразования и креативной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деятельности, развить творческий потенциал.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82811"/>
            <a:ext cx="3177717" cy="2383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4" y="704306"/>
            <a:ext cx="3177716" cy="2383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5" y="4050844"/>
            <a:ext cx="3577939" cy="2683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8537"/>
            <a:ext cx="3610719" cy="2708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84" y="1325338"/>
            <a:ext cx="2285056" cy="1713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169" y="0"/>
            <a:ext cx="9242337" cy="6828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981" y="3216648"/>
            <a:ext cx="901403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Обучающиеся 11-х классов изготовили обвертки для шоколадных плиток  в форме информационных буклетов с полезной информацией в сфере различных  профессий.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4966" r="3943"/>
          <a:stretch/>
        </p:blipFill>
        <p:spPr>
          <a:xfrm>
            <a:off x="184729" y="106589"/>
            <a:ext cx="4023071" cy="2632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-949" r="787" b="5978"/>
          <a:stretch/>
        </p:blipFill>
        <p:spPr>
          <a:xfrm>
            <a:off x="5034135" y="106589"/>
            <a:ext cx="3651361" cy="2632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>
          <a:xfrm>
            <a:off x="74208" y="2738952"/>
            <a:ext cx="4750301" cy="4045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5081" y="2914951"/>
            <a:ext cx="3858346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рамках профориентационной деятельности обучающиеся  проводят литературные вечера в библиотеке . Библиотека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ее сложившейся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системой руководства чтением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широкими возможностями пропаганды разнообразной литературы может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многое сделать, по воспитанию у юношества общественно значимых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мотивов выбора профессии и по созданию условий, максимально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облегчающих профессиональное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самоопределение.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6"/>
          <a:stretch/>
        </p:blipFill>
        <p:spPr>
          <a:xfrm>
            <a:off x="179512" y="116632"/>
            <a:ext cx="3866015" cy="329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4"/>
          <a:stretch/>
        </p:blipFill>
        <p:spPr>
          <a:xfrm>
            <a:off x="165836" y="3647791"/>
            <a:ext cx="3616455" cy="3035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1"/>
            <a:ext cx="4502727" cy="3377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21" y="3670417"/>
            <a:ext cx="4047451" cy="3035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205" y="3057055"/>
            <a:ext cx="874897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конкурсе «Лучший педагогический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класс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ЧГПУ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» из числа обучающихся 10-х классов МБОУ «СОШ №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39 им. Айдамирова Р. А.»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г. Грозного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участвовали 24 обучающихся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514" y="548680"/>
            <a:ext cx="8748972" cy="5293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Подводя итоги профориентационной работы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                                 МБОУ «СОШ № 39 им. Айдамирова Р. А.» г. Грозного 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можно сделать выводы:</a:t>
            </a:r>
          </a:p>
          <a:p>
            <a:pPr algn="ctr"/>
            <a:endParaRPr lang="ru-RU" sz="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школе ведется целенаправленная работа по профориентации обучающихся с учетом запроса экономики современного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общества;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План профориентационной работы реализуется на достаточном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уровне;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организации профориентационной деятельности с обучающимися используются разнообразные формы внеклассной деятельности, современные педагогические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технологии;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Выпускники 11-х классов , которые 2 года обучались в профильных классах поступили в высшее учебное заведение  в соответствии со своими профилями.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8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514" y="2636912"/>
            <a:ext cx="8748972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Предложения:</a:t>
            </a:r>
          </a:p>
          <a:p>
            <a:pPr lvl="0" algn="ctr"/>
            <a:endParaRPr lang="ru-RU" sz="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Активизировать взаимодействие родителей и педагогов, оказывающих непосредственное  влияние на формирование профессионального определения обучающихся.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Ориентировать обучающихся на выбор профессий, востребованных в области и районе.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094" y="2921168"/>
            <a:ext cx="848237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 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024" y="1556792"/>
            <a:ext cx="8784976" cy="5055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При организации профориентационной работы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МБОУ  «СОШ 39 им. Айдамирова Р. А.» г. Грозного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соблюдаются следующие принципы:</a:t>
            </a:r>
          </a:p>
          <a:p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Систематичность и преемственность - профориентационная работа не ограничивается работой только с обучающимися выпускного класса. Эта работа ведется с первого по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одиннадцатый  класс;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Дифференцированный и индивидуальный подход к обучающимся в зависимости от возраста и уровня сформированности их интересов, от различий в ценностных ориентациях и жизненных планах, от уровня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успеваемости;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Оптимальное сочетание массовых, групповых и индивидуальных форм профориентационной работы с обучающимися 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родителями;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Взаимосвязь школы, семьи, профессиональных учебных заведений, службы занятости, общественных организаций.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764" y="1412776"/>
            <a:ext cx="8820472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Одно из самых важных решений, которые человек принимает в своей жизни это выбор профессии и карьерного пути, который определит качества всей дальнейшей жизни. К сожалению, очень часто подобный выбор совершается без должного обдумывания, на уровне интуиции или сиюминутных желаний и увлечений. Ещё хуже, когда под давлением необходимости определения с необходимыми ЕГЭ основными помощниками в решении проблемы профессиональной ориентации отдельного человека становятся желания окружающих (например, друзей или родителей), настроение или впечатления от недавно увиденной профессии без осознания всех предъявляемых ею требований и слабым представлением о специальности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6978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873" y="149992"/>
            <a:ext cx="88204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На базе МБОУ «СОШ № 39 им. Айдамирова Р. А.» г. Грозного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разработан и реализуется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проект  «КЛАСС -ГОРОД»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458069"/>
            <a:ext cx="252028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10915" y="3191345"/>
            <a:ext cx="244827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9512" y="5109536"/>
            <a:ext cx="2520280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07014" y="1256451"/>
            <a:ext cx="252028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43454" y="3202552"/>
            <a:ext cx="252028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168" y="5117354"/>
            <a:ext cx="252028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user\Downloads\Без имен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87" y="2867841"/>
            <a:ext cx="2287403" cy="225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/>
          <p:cNvSpPr/>
          <p:nvPr/>
        </p:nvSpPr>
        <p:spPr>
          <a:xfrm rot="19863724">
            <a:off x="5413311" y="2368059"/>
            <a:ext cx="840199" cy="510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568999" y="3798861"/>
            <a:ext cx="689021" cy="4841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75474">
            <a:off x="5423706" y="5011534"/>
            <a:ext cx="792088" cy="4865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712629" flipH="1">
            <a:off x="2536518" y="5105852"/>
            <a:ext cx="793935" cy="497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2461462" y="3785115"/>
            <a:ext cx="793935" cy="497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812079" flipH="1">
            <a:off x="2635783" y="2357367"/>
            <a:ext cx="874206" cy="497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350" y="1742238"/>
            <a:ext cx="21397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ЧГПУ в рамках конкурса </a:t>
            </a:r>
            <a:r>
              <a:rPr lang="ru-RU" sz="1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педагогический класс ЧГПУ»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376260"/>
            <a:ext cx="247237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ЧГУ</a:t>
            </a:r>
          </a:p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</a:p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</a:p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429" y="5390244"/>
            <a:ext cx="24763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комплекс общего и дополнительного образования Квант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0946" y="1402469"/>
            <a:ext cx="22393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 «Детская поликлиника №4» г. Грозного в рамках медицинского класса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7084" y="3814156"/>
            <a:ext cx="2139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Точка роста 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58020" y="5705686"/>
            <a:ext cx="2139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ГГНТУ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99034" y="5705686"/>
            <a:ext cx="2978487" cy="107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23678" y="5663847"/>
            <a:ext cx="316367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нашей школы обучаются не только в стенах школы, но и взаимодействуют с  различными учреждениями в рамках профориентации</a:t>
            </a:r>
            <a:endParaRPr lang="ru-RU" sz="1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71298" y="1179389"/>
            <a:ext cx="2978487" cy="854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99034" y="1170426"/>
            <a:ext cx="30883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2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1530" y="1700808"/>
            <a:ext cx="846094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сегодня становится современной высокоэффективной инновационной технологией, которая позволяет </a:t>
            </a:r>
            <a:r>
              <a:rPr lang="ru-RU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</a:t>
            </a:r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функционировать, но и динамично развиваться. </a:t>
            </a:r>
            <a:endParaRPr lang="ru-RU" sz="24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отметить, что </a:t>
            </a:r>
            <a:r>
              <a:rPr lang="ru-RU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достаточно </a:t>
            </a:r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</a:t>
            </a:r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сетевого взаимодействия, вузы находят возможность открытия первичных, экспериментальных </a:t>
            </a:r>
            <a:r>
              <a:rPr lang="ru-RU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площадок, </a:t>
            </a:r>
            <a:r>
              <a:rPr lang="ru-RU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сотрудничают между собой, такая сеть должна решать многие проблемы повышения качества на всех уровнях образовательного процесса.</a:t>
            </a:r>
            <a:endParaRPr lang="ru-RU" sz="2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115616" y="362890"/>
            <a:ext cx="6912768" cy="79208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71032" y="436312"/>
            <a:ext cx="6601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сетевого взаимодействия </a:t>
            </a:r>
            <a:endParaRPr lang="ru-RU" sz="32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063">
            <a:off x="404727" y="1686737"/>
            <a:ext cx="2327991" cy="50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9" y="2796999"/>
            <a:ext cx="1814771" cy="392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014">
            <a:off x="6780631" y="2068132"/>
            <a:ext cx="2088232" cy="452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04895"/>
            <a:ext cx="2023106" cy="43806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556" y="121413"/>
            <a:ext cx="828092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Klassny_project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7" name="Picture 5" descr="https://i.pinimg.com/originals/54/d1/b5/54d1b577e38083491074cca32ddd4e2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19540" y="158757"/>
            <a:ext cx="668591" cy="6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51232" y="1028100"/>
            <a:ext cx="6529568" cy="383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4893" y="972620"/>
            <a:ext cx="562224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обучающихся о выборе профессий </a:t>
            </a:r>
            <a:endParaRPr lang="ru-RU" sz="2400" i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" y="135748"/>
            <a:ext cx="3385724" cy="2534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35" y="135748"/>
            <a:ext cx="342823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0" y="4213645"/>
            <a:ext cx="3425826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82747"/>
            <a:ext cx="3427011" cy="2564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095" y="2749202"/>
            <a:ext cx="828092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Решение задач профориентации осуществляется в различных видах деятельности учащихся (познавательной, общественно-полезной, коммуникативной, игровой).</a:t>
            </a:r>
          </a:p>
        </p:txBody>
      </p:sp>
    </p:spTree>
    <p:extLst>
      <p:ext uri="{BB962C8B-B14F-4D97-AF65-F5344CB8AC3E}">
        <p14:creationId xmlns:p14="http://schemas.microsoft.com/office/powerpoint/2010/main" val="26456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612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5" y="3885336"/>
            <a:ext cx="4104456" cy="2798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85336"/>
            <a:ext cx="3960439" cy="2781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68578"/>
            <a:ext cx="4611629" cy="2914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669" y="-117807"/>
            <a:ext cx="82809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неклассное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мероприятие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в педагогическом классе «Урок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профессиональной ориентации» в рамках интерактивной выставки «Образование и карьера». </a:t>
            </a:r>
          </a:p>
        </p:txBody>
      </p:sp>
    </p:spTree>
    <p:extLst>
      <p:ext uri="{BB962C8B-B14F-4D97-AF65-F5344CB8AC3E}">
        <p14:creationId xmlns:p14="http://schemas.microsoft.com/office/powerpoint/2010/main" val="32208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116632"/>
            <a:ext cx="3003798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99536"/>
            <a:ext cx="3646943" cy="3358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75425"/>
            <a:ext cx="3707904" cy="2639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134"/>
            <a:ext cx="3732311" cy="31272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61363" y="116632"/>
            <a:ext cx="525658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рамках конкурсного испытания «Лучший педагогический класс ЧГПУ» обучающиеся   педагогического класса организовали выставку  национальных вещей вайнахов 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684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52</cp:revision>
  <dcterms:created xsi:type="dcterms:W3CDTF">2021-05-24T19:51:22Z</dcterms:created>
  <dcterms:modified xsi:type="dcterms:W3CDTF">2022-09-26T14:09:39Z</dcterms:modified>
</cp:coreProperties>
</file>