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F6862-2A82-49B5-8093-97FDEC36414C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AB6630-E8E6-4608-A443-885A574021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F6862-2A82-49B5-8093-97FDEC36414C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B6630-E8E6-4608-A443-885A574021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F6862-2A82-49B5-8093-97FDEC36414C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B6630-E8E6-4608-A443-885A574021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65F6862-2A82-49B5-8093-97FDEC36414C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1AB6630-E8E6-4608-A443-885A574021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F6862-2A82-49B5-8093-97FDEC36414C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B6630-E8E6-4608-A443-885A574021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F6862-2A82-49B5-8093-97FDEC36414C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B6630-E8E6-4608-A443-885A574021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B6630-E8E6-4608-A443-885A574021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F6862-2A82-49B5-8093-97FDEC36414C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F6862-2A82-49B5-8093-97FDEC36414C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B6630-E8E6-4608-A443-885A574021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F6862-2A82-49B5-8093-97FDEC36414C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B6630-E8E6-4608-A443-885A574021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65F6862-2A82-49B5-8093-97FDEC36414C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1AB6630-E8E6-4608-A443-885A574021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F6862-2A82-49B5-8093-97FDEC36414C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AB6630-E8E6-4608-A443-885A574021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65F6862-2A82-49B5-8093-97FDEC36414C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1AB6630-E8E6-4608-A443-885A574021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76193" y="2852936"/>
            <a:ext cx="398403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dirty="0"/>
              <a:t>Сказка </a:t>
            </a:r>
            <a:endParaRPr lang="ru-RU" sz="4000" dirty="0" smtClean="0"/>
          </a:p>
          <a:p>
            <a:pPr algn="ctr"/>
            <a:r>
              <a:rPr lang="ru-RU" sz="4000" dirty="0" smtClean="0"/>
              <a:t>Маша </a:t>
            </a:r>
            <a:r>
              <a:rPr lang="ru-RU" sz="4000" dirty="0"/>
              <a:t>и медведь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548680"/>
            <a:ext cx="784887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Жили-были </a:t>
            </a:r>
            <a:r>
              <a:rPr lang="ru-RU" dirty="0"/>
              <a:t>дедушка да бабушка. Была у них внучка Машенька.</a:t>
            </a:r>
          </a:p>
          <a:p>
            <a:r>
              <a:rPr lang="ru-RU" dirty="0"/>
              <a:t>Собрались раз подружки в лес - по грибы да по ягоды. Пришли звать с собой и Машеньку.</a:t>
            </a:r>
          </a:p>
          <a:p>
            <a:r>
              <a:rPr lang="ru-RU" dirty="0"/>
              <a:t>- Дедушка, бабушка, - говорит Машенька, - отпустите меня в лес с подружками!</a:t>
            </a:r>
          </a:p>
          <a:p>
            <a:r>
              <a:rPr lang="ru-RU" dirty="0"/>
              <a:t>Дедушка с бабушкой отвечают:</a:t>
            </a:r>
          </a:p>
          <a:p>
            <a:r>
              <a:rPr lang="ru-RU" dirty="0"/>
              <a:t>- Иди, только смотри от подружек не отставай - не то заблудишься.</a:t>
            </a:r>
          </a:p>
          <a:p>
            <a:r>
              <a:rPr lang="ru-RU" dirty="0"/>
              <a:t>Пришли девушки в лес, стали собирать грибы да ягоды. Вот Машенька - деревце за деревце, кустик за кустик - и ушла далеко-далеко от подружек.</a:t>
            </a:r>
          </a:p>
          <a:p>
            <a:r>
              <a:rPr lang="ru-RU" dirty="0"/>
              <a:t>Стала она аукаться, стала их звать. А подружки не слышат, не отзываются.</a:t>
            </a:r>
          </a:p>
          <a:p>
            <a:r>
              <a:rPr lang="ru-RU" dirty="0"/>
              <a:t>Ходила, ходила Машенька по лесу - совсем заблудилась.</a:t>
            </a:r>
          </a:p>
          <a:p>
            <a:r>
              <a:rPr lang="ru-RU" dirty="0"/>
              <a:t>Пришла она в самую глушь, в самую чащу. Видит-стоит избушка. Постучала Машенька в дверь - не отвечают. Толкнула она дверь, дверь и открылась.</a:t>
            </a:r>
          </a:p>
          <a:p>
            <a:r>
              <a:rPr lang="ru-RU" dirty="0"/>
              <a:t>Вошла Машенька в избушку, села у окна на лавочку</a:t>
            </a:r>
            <a:r>
              <a:rPr lang="ru-RU" dirty="0" smtClean="0"/>
              <a:t>.</a:t>
            </a:r>
          </a:p>
          <a:p>
            <a:r>
              <a:rPr lang="ru-RU" dirty="0"/>
              <a:t>Села и думает:</a:t>
            </a:r>
          </a:p>
          <a:p>
            <a:r>
              <a:rPr lang="ru-RU" dirty="0"/>
              <a:t>„Кто же здесь живёт? Почему никого не видно?.." А в той избушке жил большущий медведь. Только его тогда дома не было: он по лесу ходил. Вернулся вечером медведь, увидел Машеньку, обрадовался.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2780928"/>
            <a:ext cx="8568952" cy="19442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4725144"/>
            <a:ext cx="8568952" cy="187220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332656"/>
            <a:ext cx="8352928" cy="6264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00B0F0"/>
                </a:solidFill>
              </a:rPr>
              <a:t>- Ага, - говорит, - теперь не отпущу тебя! Будешь у меня жить. Будешь печку топить, будешь кашу варить, меня кашей кормить.</a:t>
            </a:r>
          </a:p>
          <a:p>
            <a:r>
              <a:rPr lang="ru-RU" sz="2200" b="1" dirty="0">
                <a:solidFill>
                  <a:srgbClr val="00B0F0"/>
                </a:solidFill>
              </a:rPr>
              <a:t>Потужила Маша, погоревала, да ничего не поделаешь. Стала она жить у медведя в избушке.</a:t>
            </a:r>
          </a:p>
          <a:p>
            <a:r>
              <a:rPr lang="ru-RU" sz="2200" b="1" dirty="0">
                <a:solidFill>
                  <a:srgbClr val="00B0F0"/>
                </a:solidFill>
              </a:rPr>
              <a:t>Медведь на целый день уйдёт в лес, а Машеньке наказывает никуда без него из избушки не выходить.</a:t>
            </a:r>
          </a:p>
          <a:p>
            <a:r>
              <a:rPr lang="ru-RU" sz="2200" b="1" dirty="0">
                <a:solidFill>
                  <a:srgbClr val="FF0000"/>
                </a:solidFill>
              </a:rPr>
              <a:t>- А если уйдёшь, - говорит, - всё равно поймаю и тогда уж съем!</a:t>
            </a:r>
          </a:p>
          <a:p>
            <a:r>
              <a:rPr lang="ru-RU" sz="2200" b="1" dirty="0">
                <a:solidFill>
                  <a:srgbClr val="FF0000"/>
                </a:solidFill>
              </a:rPr>
              <a:t>Стала Машенька думать, как ей от медведя убежать. Кругом лес, в какую сторону идти - не знает, спросить не у кого...</a:t>
            </a:r>
          </a:p>
          <a:p>
            <a:r>
              <a:rPr lang="ru-RU" sz="2200" b="1" dirty="0">
                <a:solidFill>
                  <a:srgbClr val="FF0000"/>
                </a:solidFill>
              </a:rPr>
              <a:t>Думала она, думала и придумала.</a:t>
            </a:r>
          </a:p>
          <a:p>
            <a:r>
              <a:rPr lang="ru-RU" sz="2200" b="1" dirty="0">
                <a:solidFill>
                  <a:srgbClr val="0070C0"/>
                </a:solidFill>
              </a:rPr>
              <a:t>Приходит раз медведь из лесу, а Машенька и говорит ему:</a:t>
            </a:r>
          </a:p>
          <a:p>
            <a:r>
              <a:rPr lang="ru-RU" sz="2200" b="1" dirty="0">
                <a:solidFill>
                  <a:srgbClr val="0070C0"/>
                </a:solidFill>
              </a:rPr>
              <a:t>- Медведь, медведь, отпусти меня на денёк в деревню: я бабушке да дедушке гостинцев снесу.</a:t>
            </a:r>
          </a:p>
          <a:p>
            <a:r>
              <a:rPr lang="ru-RU" sz="2200" b="1" dirty="0">
                <a:solidFill>
                  <a:srgbClr val="0070C0"/>
                </a:solidFill>
              </a:rPr>
              <a:t>- Нет, - говорит медведь, - ты в лесу заблудишься. Давай гостинцы, я их сам отнесу</a:t>
            </a:r>
            <a:r>
              <a:rPr lang="ru-RU" sz="2200" b="1" dirty="0" smtClean="0">
                <a:solidFill>
                  <a:srgbClr val="0070C0"/>
                </a:solidFill>
              </a:rPr>
              <a:t>!</a:t>
            </a:r>
            <a:endParaRPr lang="ru-RU" sz="22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kinderyata.ru/img/frame/screen/129904732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48" y="0"/>
            <a:ext cx="9176448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092017" y="2897649"/>
            <a:ext cx="398403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dirty="0"/>
              <a:t>Сказка </a:t>
            </a:r>
            <a:endParaRPr lang="ru-RU" sz="4000" dirty="0" smtClean="0"/>
          </a:p>
          <a:p>
            <a:pPr algn="ctr"/>
            <a:r>
              <a:rPr lang="ru-RU" sz="4000" dirty="0" smtClean="0"/>
              <a:t>Маша </a:t>
            </a:r>
            <a:r>
              <a:rPr lang="ru-RU" sz="4000" dirty="0"/>
              <a:t>и медведь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8" name="Picture 12" descr="https://st.fl.ru/users/Kursok/upload/f_4e9dcc2f86d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508104" y="116632"/>
            <a:ext cx="27350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/>
              <a:t>Жили-были</a:t>
            </a:r>
            <a:endParaRPr lang="ru-RU" sz="3600" dirty="0"/>
          </a:p>
        </p:txBody>
      </p:sp>
      <p:sp>
        <p:nvSpPr>
          <p:cNvPr id="29700" name="AutoShape 4" descr="data:image/jpeg;base64,/9j/4AAQSkZJRgABAQAAAQABAAD/2wCEAAkGBxQTEhUUExQWFhQXGR8bFxgYGB0cHBofHCAaGxoaHRwdHyggGCAmHB0YITEiJykrLi4uHB8zODMsNygtLiwBCgoKDg0OGxAQGywkICQsLCwvLCwsLCwsLCwsLCwsLCwsLCwsLCwsLCwsLCwsLCwsLCwsLCwsLCwsLCwsLCwsLP/AABEIAPQAzwMBEQACEQEDEQH/xAAcAAABBQEBAQAAAAAAAAAAAAAFAgMEBgcBAAj/xABEEAACAQIEAwUFBgMHAwMFAAABAhEDIQAEEjEFQVEGEyJhcTJCgZGhBxQjUmKxgsHRFSQzQ3KS8HOD4aLC8RZTVLLS/8QAGwEAAgMBAQEAAAAAAAAAAAAAAwQBAgUGAAf/xAA6EQACAgEDAgQEBAUDBAIDAAABAgADEQQSIQUxEyJBUTJhgZEUI3GhBjOxwfAVQtFScuHxU2IWJDT/2gAMAwEAAhEDEQA/ADucyTGpU/EAioSIU7zb3us+sYxnXDma6uDWP0iOBZoUCskyW0VPXfUfSR8DhJ2bMLsBGRHanClXNks34cd4okwSD4h6AwY8xiQ8fXUk0bF79pLzFVz4ZIetv+hB/OPqce3QaIg59F/cyNWrBUarJGy0BP5efxMz5YkNLiouwrX9WhUcRkU6wnSRpe+wJ3/hb6E4a012x+Zka7TeRl9oc0EjfG1OcIJ7yNUBW5NuePZxK7eeIGz3a7KodOvUwNwl79JJAwJ7kSO1aK2z1xEDtQ9tNAn1afSdMxhM9QQGOjpTAeZvtJXDONd9VFJkZXYEi8gxFgQd4P0wxTqVsO0QF2iNa5lpyeSC774aiyrnvJJy/Q4iW2e09TQjpj2JIBEfU49CAzhOPSCYk4mR2ntGIntsVGPS89GPSMRWPSZ7Hp6exBnojRgewDmeiGOEbrMGXAjJPjHxwGlyXEv6ShZhoquNgGP7z/4+eCOPNNCvlIM4giq+siRcOPKTB9RhKxMxhHwCJPp/i0YENUoEMs++u6+upbeowJVxJV9nPvOLVZtdQqxWqsI9MatKx+XedybYvgRoFcAA9vfiNVVV1VG0VNI8IDGm4/hbfHoRGKEsuR+4+4nuCJ3VQ0m193WBIDrEMBBWdjqS9j7pxb0B9YpqSXYnjmW7gtUlSh9qmdJ8wIKt8VIPrONzTvvQGctqE2OZF7Y0pydf/ptPy8vli9vCnErp/wCYAZnXCMuFcQQpHIRO0DkfrjEufgzpqa8mWWZW5uOZn62jGXnzR7txGc63dGnmAfFQYN73szDiCIus/LDWjs2XcGKald6GaVqm42OOoHacs+cxes4kSdxxEO+PGVLGdp1sRLoxkgDHobAnYx6exPRj0mdx6ensenp7Hp6ex6ensRPThxVwSOJ6MVMY2oyphVjfMf8AOWKad82iePaZjnM5V76p/d6hAdrgpe5v7XTDNtiZPM0a0baJCzPEy1TuadCq9QKNS+CB6tqj4YG+0KCTLgHJiuF99QqIzo6JIVgSpAViALqTGliDfkWwvuRjhTCDIEI1KoytQ02DqjkvTdD7N5dCDYwTI8m8sTjK5hqEa0kccfvJrfjKCVStT/Mw0EfMGfURiJIfYcAkH7xillVDAp3jKpmC0UwRsdTSZHkceLcdp6zLD80gfoIT+8tRr06lR101SKTACAp/y2nneV/iHTDXT7cMVMxtfUCAVEJdqqsZPMf9MjGtb/LMzdOPzhKLk6qiwVvD6IOWwiTjnLgSczrKRgQlQquQZQXtdzt8sIso94ZhzHKilgw06pERqsdwb4orgOOZRl4lm7D5lnylMP7dOabdZQx8bQZx1+mffUCJzGrr2XEQ7qwx6RPMQ6zipk4zF07Wx6FA4kkYmFncenp7Hp6cnHp7menHp6enHp7M8Dj09O49PRLYDZmSIy4xl6gE95cRhCdUf82wDTcWiXPaZ5xCowqPZh4jET1PKCfrij43kTZRfyxBvYjLxRDE/iO7mox31BiPoIt5nC+tJNm0duJavGyWavk9RIYeE+EjqDb9p+mB/CQV7yu8bZFymceuipopt3djUqAG4srhepWDPmcPZx9ZWutFGSefYRKvrSrVLBjReGQwbAiWAB0gFTI32vhlNOGq3A8wL6pkfZjAiqGYBrfiqO5qDujJkU2MhSDsNU6THPTi+kZeUYSutqKYcGD/AOy69QGmabn2lLtCgEGFYEmSNmsMQumdLMgSz9Qperae8OdqM3pyy0mZTVcoCFBIMFS56gQDv1w7qrFCYMydJQzW7vSU7v21wH0ib6acE/G5xi+XHadCAfSFKbMAIZ5ka/DFviMKMBmMjmSE20im7QfzJzP+rASBnvKkmE+zXFUy9V0qgU0qkFSSIDgQQxFlkRE7wcbnTbwPITMvqNG/DLz7y6FJ9MbEwtnM7pgYiWAAiu6kYmXxmLpviZ4Tr1AASSABck7Dzx6WlVzf2g5RSVpl6xHOmvh+DsQrfAnEbhnEdp6dqLhlV4+cHZv7RtKyMuY/VVA/ZTj24d46OhXHuRK5m+1+drt4W7ov/h0qZFjHvObk8zcDEMSRxG6+mU6fYbiMH3/4kfMZupq75M5m0IQaUaozLq/MZYqy+UeVsZ1T6xThgCPeFs0CbDlB68j2/SaZ2V4595peKO9Tw1IEAm8Os+60EjpccsPl8HE53UadqSA3rDuCRecOKMOJ6MvjK1GYQSM4GtTzv+xwtR/OEue0pHEK3jf2gATzPU3tirjzkTXrBCqflKv2a4lWrVaj0UUUi0FnmHYCJUTMxpBNh8cRqlVUAY8+klW3doX4tnszTIFTR3DeFimrWs2BksRpJOm1xIwKoIf+4SjD1EFPmT3gjYAKVAtpExC21FeQwxtOMCXrs2nMOcCyb1mFcKEoPT0kPd6qnbUo8KAXgXNzjT0tJReZj9Q1gsbiDanHMnl30rrzNZTpFWr4gpFvDC6RF/YXkb4sxSs+VeZREuuH5hwJ7M9omrWFfSDyQaB6Etc/CMJWam8+mBNCrR0L27xnKZdWkTEm5DySfnO+Endo8vtDVLLpTFhbz3nrfrGFiHbvDDEl0Mo9QSsBR72qAPPVt1ti9OjtsPlWDs1NdfxRGerrTYI1VCwALaSSIO0kbHngt2itU4PMHVejjMXkMiM1QZhpqUxIY3IJX2hB3vY4omivA3HjEizVVhts7w3N1MpIpy9KxFB5lJ5I52H6WtaLDDtHUHTh+0Wt0aWDK95beB8Xp5lSyTKmGRhDIfysOR+nTG1XYrjK9pkvWyNhoVGLz04cekTJvtB4++aqtlaR/u6GKkf5rD2hb/LU2PVpGwvVueBNzp2jqC+PqDhfTMrKUCF7w0ataKmgU0kKQACSxUFgJsBbzxm33uHKqcTfu1Kt5K2AXHf/AIneKGm1UilHdqQRv4Tvo/hJg+gwXTM5Tzff3l9JSzYttJzjGP7xaISwCBmd/CKaRLneB+5uBaTYHDgBgeoV6fy3Xc7e0b4x2Z4tr8KrIGoUqbAmPMGNcHeJ3xYTEs6q7HIPHpDnY/jLJUSqylIPd1kNivJgQdtJhh5T1wOwbl49I7qUXV6fcO82FHwKu70M5crzFzg4bIkRs4TtUESwMZb2hhKtfzhCekzXjHDEZ6oFRgSWt3j7meWqPhGKNaVs+s1UTyD9JI7OZZUytFE2CDf80EtP/c1T574QtfdaS0sgwokPtC8U3WwL+BZ6taSPTxfwk4vSBvDe0NYfJgSrKcyGu1InrDD5XxpHw+8SO48TQuyHEVej3UENRCqwN5tZgeYN/jONGhw6eWYmqqZHgHivZKlTfUCopOx8JmRqlmVSNxub3Am/SHoycw1Or8uwjJ95YKvAqVFkWkpUadTRJN7Re94POdsQ6ehmlpOxYmRGy9NG1aVIWDWpOqsWVjAZSZIIIixvJ8sDWusHiG1LEjIjnF+D5dc1Io0xporbQPCzMxJ2vI/bBHAHaD0e5gSZWu2Ocp01XWdKAhUK00cyRKhUcgRvJEkDYG5FqxnvL6l1TAUcnvLKH7ime7AUBNgABqNpMRJ64GxMYWte0BnPOlRTSqiiKlXSJrEM7k6WZaUFCA06piYaJicXrztzF7zU1orI5gvtzxlmdZJV1TS7IzKCwJg+EjlB+OEyFLCSqeGCI12TfiNSvTfLCsVFtdRToZd4LNePjznB602HiCssRlO7H95u1OYvvzw7Msj7Ss9t+0Yy9MUqbf3ir4VjdF9+pHkNp5xi0b0ela5x7DvM5ssaDogQI6dDO/xxTtzOts0VV1YRxkDtICcQq0jVKVnV3KxceIR7URAgSLRtgFunrchmiA0zNrEoRPywMmM5emSFEanmBp9pyTz6mefni4HtNWmlNGLMtlc5GfT5CXjs1lEyxk/iZhhDaYYIp9xZsBIEsY1R5DBNwE5jWaizVvn09IXq0KzurA93BBUiXjle4UA84m3PFPEI4ing4+KVnjsjMHvFAqMIcDZ49lgecrqWd7Dpi4wRHNM1mxq6uCRx+s0DsxmteWpkzIGkzv4bSfUQfjjMYkNmZ9qFWwYYBwdXJEDOYE7EyRG2FxgVY84kzMe0Nco5FME1qjlaaT4ZuSxPJQLk4Cw/MbPGD3msjEKo+Ub4VwyrRDF8wzOxlxA0ExAgEHTYdRPPGfdqUY4C8RiuvHfuYMrvUWuyVWDtBakxAUR7wCgQDYTzPnhqsqUyogmB3YMj15uefp/MYYUgiCwcywdhEctWqcoRAeRK6iQOsagMaOmXC4EyOoNucS05nId8FmAVYMsiRIkXHMQThrMRQlTmcBdf8UhmHOdweQnmDMC5IvvgbLzNTSW5BEG5ZaJr0Kcg945ctzbSdSqecAgW8hgaDPeO6hjsyJO4nXDZirpKsdCj0Am3nczP6sXsxI0ZBWBMzlwfEwlkaVm/ym3XAmAHaahVSeRJzBHBupIAOlWMwesb4rtBgFfzcGBauQpnMUTpBqIHZRc6J96J5kt88W9lWEatGO49x6y2dksrRAINJe8k63YCWfc7+UERy9MXqrUjkczI1rMtnfic7Q9s0ou1Cioq1kjWNWlKc3AYwSTF9IHSSJGD4xJ0mibUN3wJS+Mdo85VkGqwB92kO7X4uJaP4sDss2LuM2qNHoqm2MQW9if7QTTy1INUbvQatNgtSAb6jB8RuYMyfXCtOuNjBWXAMjVo7BTUnbnHvH2p6mK01LkCSANgOt7eQ3ODXaiqn4zyZpU3kVK13lJ9IPqAst1hlnVtc2sLTa+++CZDYKwmgtubLXADnjHt7wh2RyrVahZbWs35F5sP1NdR5SdicVLYmX1PVC6woDkD+suHe0adVEWro1GFUQSx2JkgknYT5YGFYnOYiWCrtI5MMLmNAiNmCr6GDPwE/LHt2OIDZuMqPavLqyColRTUoMvhkSVcwQw5gmDt1xK52GMKpNiqneWrsDUqNSq94VJ7yQV2KlU0n1I3whRtZcgxTqChbcAS0YZHHEQnDgLEgyRPDE1/GJMyqtkaVPP96F06hUWZkai6sJmwlQwt6c8KapmdWX5zYqHCwo6nYHnHr/X+pvjOGFXBjSkDmVnjFM1M4oRyopU2LlYsWjStwRsPlhzT7UrJ94GwlmHygurQqsTFViOsIfS1j8sOI6gDiAIJzNQ7HU6f3KhoAA03PVtnbzlpM+eNOvtxOfu+IkmFmrol2KqOpMD64J3OILIlE4nnVzpqd7qGVcqBpsdKsYeeUlWmeRXGTdq9twHoJ0en0C/hxj4jzLDxTIUXo0zS0jQUWmw3UFlUDy5fLGirK2CDFssM7pJy3DqbVauskHUSrXDAMdVibFTPznBGXPBi6WshyJIHZ5Il6vgFyYCmOcsT4BFrAHFRUIZ9Y7QdW7SUauaTKjLFwI8emFQeEGDEgwSYHTFsJ2lQlirvBk5+C02itlgFJ9qZGoec3keeKGvnIhK9YwyH5kWvwmulFjrKMX1eGCTMIqzaIWST1OCVrtEDbd4jZh7iPA8vXH4tJGP5ohx6OPEPni+YKu10OVOJnXa3g9TKEeJ3on/DNrMLim3mYkHY7b7jdBYMGbui1FNud6DeOx9TK1V4hUaCxBBudNNVDMLS0CTaYJ8/LC9elqqO4d5eg6rfVai4U53Z7z2YzIegQWZO7qFlZL6mj2SBBF5hthfCGp0zi3xAMhhiaYet9Sa1O4gcj2g+vWqVn001VXrPAkkwXNyTOwudsaFCmusJ7Smr0XgA3ByfQD0E0XJZAZWklNCTp9tiANRtNvTYcgBfA7MkzLpXd3gKhlK65ygQV7of4rMqmo5lmUKYLDYCxAAmR1KrjbjEWbTW79xPEtHEKdRgQjAuQSs2gwQBtex54D5t0YGACZSsprGtqiqEqOopNp8bKIY944HiOpREk7tuMMhvMBI0FT+JuP0l7+zGpNCrtIqXjrpU8vIjC9mBZtEQ1psL/m95cScDYxOexUjInokG+IrHnEtMq4xmlVqit49bMop6AS9zaNo8zthZh5iR7zWqztUT1LIZtaCpTFOkPdSQWE39ojRM+vrhN2p37iMywJwZD4flW8aiadQH8TV4mJ/MWnxA9cFL8gnkSyjK8esH8SfumC6hUZj4lVYcAzcNJVLWlvPfGlo9O17duBM/W6pKBjPMk0u1NeogWiyUKKABFpCfDt7bDlzgD+eOjp0Sj1nNXapiTkRPD821Qan1a/13bnYmT0B354aCrgYGJnXuwOA0JZasoMeDUoAOpQ0Aeyb2UCwJ6QeuOQ6v041PvX4T/Wdt0PqRvp8Njhl+eM/aQeDvUUahBosDUhTLA6z4Qg6Sp6eWEncA8HDZH1muwDJgryPX9ZqfD0p5jLLBM6YLCzAjfod8dADn7TnX4YzmX7N01BBLVFsdDHwkjaVAgj9O3lck2lczlDhR781SFLRewvcC/wDCCPliMCE8Rtm3Ml5zhpY6qbmm2x5qwMSGXntvviYMHECZSs5FPv3D1UnUieGkkGNbAks23hBP7SKlsQqVbjIvFePyLu2mSPCGWYBaxG9h1ws1hPaaNWmVe45i+E01rU3oVwdGY9gatQA0yCDNmtqHQgYJW3vBXjYwsr4xKPxLhVXLOadZTInQ/u1QNiDyMbqbz5YLjM6DSa5L0znn1EAUcoWqqnJjvNlUmWa8QACTfphfUWGtc/aU6drNOpttRcN657/KEOFpSXOZc06gqIKoGoCOoiPit+czgdFxYYbgxrU2PbpG3DBE07iNARMgT18t8EbA5mBTYc4gBKw74d4CEiFqE6RqmygzK2FjadsDAyY1aQE2ydnct3aDTVZQYA2ZrmLMQSYne+2JwRxFlfIwYP7SZdKWWKgASyLTvaxBnrIAJnyxdBggmFqfc4Alj7BZLusqCRBqs1T4Gyf+gLhKy4NaxBmZrH32kyxd4MQLMxbbEUM2jzoYMRYwdsXV+cSWQr3imJkWwRfiEiZfk6B+/wCberDMqqFgEAIxqEiCTuwUE84wjq348vuZqUKcge4GIZy5JkbgTqY3t526Yz8ADmNuADmBe0VRafdsrEVgpBjeGiC3XxCQDz1eeNXpeha9sH4fWZfUOofhxhfiMCZQ03UlDN5ZpBM/mJFjOO009KVrhRxOJvssL7mPJjT11BGmZkEE8wbWjYQcGIA7SuGIjlfiAQhY9dvoNziSBBCpmGY02VJc/iMpaYjlIMkDmYMfIYQ6q9denLP9Jq9HV7LgqDt3MXRqHKsGNE02JVWq0gGkBdIWD4h4bgQYIa5xxpQ6nhWzj0nePZVRk2jv6+k0D7PeM0mNWkhOkvNOREAJTXSZvMg/XGxphYKwLO4mDcVLblwQfaXgDDEFECenPHp6KItj09KNTyM1K7v7LViwS4UwFXUR711MA2GF3M1KVwBB1YPVBSloCmStVrgAWZhPMAwN8BWNO2BDXAuGqtZG1DwWQlvG/hI0hdkSDMDcgHlJKhEQ1DeXEn9tOMZXL5djmwHVvZpQCzn9IkRH5pEdcNKpbtFaQ+7NfeZJwfMNUL18rClSfwWOpgpsAWI8cr1tym2MrqFwrs8K0HHoZ02mfdXtuAP6d5BzFQ65UKmg2VFju2mbjfe83j0wbTVrjcDnM0VVPDYA5/XvLrwvthl6yAZpxQqgEGbI8jdW2v8AlJBkc8HsqPeYFiPUx44Mtn3ZalMgBWR1iDcMDb4jAtpgC5BGfSVrh/EslkzUSkilwxQrTWBbeXNtzBudtrYulfGWnrs7Ax4HvJGU4a+eqrUq2oJ7IFlI/Kn5gfeY77DCOt1ioPDq7n9pZdStdRVe7S356topsw5Cw6nZR8TAxjodzYBiS8mV/PcaOl6UzU1aWKC4XSGY+RvA9drY0VqwRGloywPpCPZGGps45sRGxAXwgEcuv8WDKgDQWrfzYh2oLjDC8GJzMO0ebak1SsYAQspm2sFjCW/VBHmOhOEbK/EYgTXqYKoYwl/aVNaYfS4hfZNNlJJjSPHaSeY2vgFGke20ViCv1IqRrGlVzVIvJLamLamIvB2iDyAtfljvdJplor2icFqtVbZaXacoZNUQqogEcrfQbYYyOwi72ljkyJTywDAwNTMJIEE6Rub8gMeYAHIhhczA59JIr5FWbUf+eh3GJb3gRcVXHvJGRpS5bkpg2mFEF2jndk/2nHI/xBqd1gq9hO0/hrThKmsb1ieO5jQ5JJ/DEDURHMzCiAAtxH5sMfw7pgKzcw7mLfxDqN7LSv6n6znC+L901KrHh1rqOwjcMZEiJmD5439TRvUsJi6K3wbirHgzYuD54VqKVB7wuOh5jGLjHBm9J+PT0CdquIGnSCp/iVW0J5T7THyVZPy64o54haU3MJXmOlIEmBAncnzwoTNxVxxGlyoPc0ypcgwqzAMDduWkRPPYWx5eTzBXsFXMV2q4qvDqQq1SHrE/gUV9kNEaiQJIE3NtwIk4NRT4pye0z2t3+VePnMq7RcJ4hUBzmZR21iWuCyKOtMXpoPIW53xq12Vr5B2h6NVUh2rA/BuItQqiot49ofmU7j+nmBimv0a6uoqe47TRVsEMJpOUNGqj95oFOrTVldgZRlgypUhgzJ4bG5VRfHMdJtNbHTWe/E9rq7dotpJBz6QDnOBETUDuuXdtNMVFRnuYgwvWeXLc742harEqvcd5dtR4KEXPlvbEldmnqxXoUatRdAYKuuA5tAG+jc7RthPW2tQFYDv3lVKO2WTyjHMb4V+BVYuqVTSIAV9RRCQCbU4W2+oq0C+LMGt0+4HH9YHVlXs2Fzj04mq9nePJmaastmKzpmbSRKkgErII2HmBjAtoNZz3+czbKihis7UD1CD7FISfNjt/tF/Vh0w1oqQcuZNaniUfL8KNKoy+LQ4Z1Sb+IsTqbmVJA8R+Zw7YBniaVbYEt3YxSveqFKrKmCZM6Ym+1go9QcU5DRHWgZBEsVZ7jB1fzRHEzeqj1s2O+VBTpmo6XLBmBUKSGUQVUluY+WE7jtJK98zUHKLn2gXifEjmKlRUYwgYUvM3DPPO9gegx0XSNF4Sb27mct1jWCx9q9hIPC8gyuWYwOQgAiYtv4rgmT1xtrkd5lW2VlcLFnMuamnl/qE7xpKx+W8zi3c9pQogTMVoVq83sptykmAfXfAyOZRWxT+s9XzkPohtp9mRAiZPLe3WMWZwvcS9emDqDn1lg4blu7WCIZVBYm4BqAs3hF3MsRG1sfOdbY11xYnuf29J9F0dS0aVR9ZXhUSJYmWMr1jZT5eGMfQOnUCnTqonAdR1D26l39cyNmKoCmY0xN/388aG0YmcC7uPeH+yXahsqiI5JQqC7AE6S0QD+n+uMO3SlvMO86TT61T5X4xLxk+2VI00Zyq61DAyIhlLAm/hiCvO8YROfWaQAJwIIznHkqV6dQ+w+qnTkXA8Pj9GIAvt4cZn4xXtNY9Js6fRMqE45HM8a7d4qaCdUwFEtaIJ5AbiTacSXwfNCl1Vc5hegyZam+ZzEJoU2kEqvSRYsxgQPIXwNLfEbaszb7PEOBM/4LRq5+vU4jWQtpJGWpE2Gnb4LcTzYseQxt8VqKx6xDVWbBsX6zQK1CKdOr3YaqAwAkXBMlJNoJwtnjvFuwBHeYV2p4aMtnK9KIUNqQTsrjUB6CSPhjW0z5QGdFoLN9eIU4Bm+9RKPKmSTbeb0wPTxH+EYwbNFs1b2dszUrvRFLP2ELcbzFJm7yiKiu6LT0AgjwGdKDldQ0mANM4pptNYr89s+kWW4V+awZB5yR/zJJ7M1sqiuKiBnZC2zialtSQQdK2W/tG9sM6q9VqZiM4mfTe11hp9CcwdwzKasq9Qy5SpUDG4MrJMsOoteNwByGGFHiqD6YhbdctSmt+D/wBXtC1AVUKVTmKWXQQwd6yu+n8qJLM87aTFz1wjciH8oL3k23UlPU8cn+8O9k+19GvUqq34ZqVCaesjxCAADyV4E6fkTgw0L0JjHEyadalp2jgiGuLJTYiZ7yCFCTrM9APhvYb2ws5E0UJUZMI9neF9xTgiGYgsJJgABVWTvCgX5mTzwozcxW195k6uskQRiFbzCD9JmPbPiJCFKZ/EqVSiG/gkMXb/AG+GPO+GdBp/G1LA9gZOs1nh0DHtAnC8ktIGLATYkncySSf2x2SqFULONtvNhnaPElLRFjYGZ8xI3GPD5SDpsLukuoYBaL4sCYFMs2IF4XmXqOzRCkwJN/Db2b+ZmcDrbcSSI/ciKoXPaSs7VUSrGCwKg87i8dTGLWruXZnBIgKUcHd6Qnn+OPoYFVDtqCkuIhpBWIlhEEeYnHKDoTraGdhjM6k9cSyoqiHtj/zAuYyjPEMQBFw0Hw8j5eWOxVQyjae05bxSh8w+89WysUzzgb4uT5TFkPn5is5kQXDDeIFzN4kAbHbc7YUYncD7R1bDtPznauYp02IIBdjPi9hmAkQhkNbed8L3adWGD3btG9JqblOVPlENZDMrWTS+q4CoFKggTdPFE+KB5wvXHAX0vTaceh5n0iuwNWttXYjJ/WSOyvHalDN1EqszK7HS7i7KnhZRFgaZvAsfFhtn8SsGJX6YNn37xH2jcROazVLIUmgagajTaSC1+UIgL+sY0umafYpsI/SZa/loWPpNAo8FSmafdNCJQ0JTBsdvFHMxF8OscjPrMx13PuJkvLZB48bBl1SoiNItImfESZvgZAxJVGHczGvtdy7jOK1RVUsh9kzIVjp+MEE+uNHR4wVmp01iCRAvZBg1RqROkMC0wJkQIvjP6xc9CB1GT2m3Q5Vtoxz7y8cPyopMWpsdRXSSQrWO4GpTE84ibTjlT1bVL6YhdRQLz5zn5ekXxDOlo72oCBG4pr7N1uFBgG4Exij6/U6hSg5B+UHVotPS29e8qvA+JhRmlDMypVauQG8DBQSttruFE9Ix2enBTSAt3xOa11Pjauur0JyfpKzl0ESblrseZJuf3xiva2/M+iaPSUpQF28EczqZ7SYPL34na8MOcDnjoNL1EMmy2fO+q/w+yWFtLyuf0xNw+y/hb0smKlX/ABK57y92VSBoUsb7CYO0xjC1rq1vllKg6oFb0lxnCWcwkhV28YH/ADbFlHmEmZ72too70XAFq7rMc4P/APO+NjpR26phMXW5NWJWaWdmoFg6W28J5z72x2NsdOTziY/hbV3TpyqUzO5mYsI5STF4HM4nGJIdnXE9nMy2mxBOwiwvbzJxVlJHEmpV3cxHBz4FQMyxJJYDqNxEi5J+GMrqOtOjq47mbeg6f+MuKv2hvJ9nGrVzTNUezqY6PEuwGzQSeR2gfDGfo+tWXAllE0NR0OmrlCcS98K4JQy4/DHitNVr1G6jVHhExZYxNtzWdzL06VauAIP4/lMvmEDxpc2FVRf+L8wm1+uLValqjwZbUdOS4ciZlxNnD1KXiGkwTohTOxE3NoOOh0+p8evM5fUaIaZ8Hmeo5GoaoYm0XkCZmS2qZMi0Yn1+kEbU2Y9ZN4k1MEFhIF49NyZgC3pjwIAyf/UXr3t5ViqGb0/irAAO591hs3pET8Dyxg9Z6f4q+JX9fnOq6B1U0P8Ahb/hPb5SZxirTWmKhB1UgCnj94TYApJkzqvfrtjldIr+LsnX2AjkniNfZPkmrZ2pVqIHUIQxJEA1JmxuQFUL6HHW2AVoEHpMDWknC+/M2HN6Eek/dMzT3alVnQGuSei2/bAlPHMRIwYjOPSStTd2YO34aCTBm+wty3OKizIwJDYByTMd+2Gur16emp3hHeTayA93pWfeuGPxw/pAQI1021WsbBmfvS6ifgMOMgYcibDFc5MOdhiRmRaJVtue0Ywuu0K1GEHOf2l9O4D8yV9oWQWnVplqgaq6S45KJ8EdAfELyTpnngvSqFqp2gD9TB+Luc5MEcFpt3ecAFxQUnlYVaU/Q/XDOtOa8CCwv4lDGqV1HoMc2xwxnaVealQPUCEuzfBPvWapUAPCTL9FRbuT6+z6nFw52kmZfVHr09fHftj+83xeN5YN3ffUgwtp1raOUThUhzzOQ8JoF7S/aHkspANVajyJRDJAO5taY5emDV0M3pIFeYfOZSqqMDZgGX0In9jigOHEqVxKP2wrgUaoJ8VM6h/rDCB9Qtt9XkcN6Ysup3CZlybkKynrnKbDUAQ0wVjxA7kRyx2dbhhmc/ZU6nbE5ym1UArqEAiwEq3WDbEmEqIrPmkrJ0SqQQNyYtacXX5wdr5bKwhwGjqqM1gAekkBbagOcMX9N8cL/EV263YD2nddBoNel8Ru7Q9wzidGnVq63Wm3hABN4jVM+9JbfAemVnZHdTYBgFpNrZ8FKVajVD0i5VoIIbUdM+qt9NWNDOBiCUh+RIbPpWuEgeNSFPI1Df46pf44rCkKJT+K5hatTMVRcPU8JP5RpQR5GJ+OOm0a7KM+84bqVgs1ZA9JH4pn2V9KBtInxAgXiQYNzJsPjhnjcBFa6kKFjPZ6kjJFQbrcTfzEXkYgDccQCMyNlZ2lRbSEoIWqP7KDdrfQdSbAYBqdRXShNh4/ziFpqs1FoyI12r4KaFOjRrMDmKgBaDK0KaRCJ+Ys0DUdwsbY5vSMl1rPWuFnT6nWWUUhC2cdoe+yIin97VmhW0/iFgp2YR/ORh/UliQQIqupNyZs4l1z3aqjTVKdKsXcRZV71mA3B5Ses4CunduWE82srXyg/wB4N49xar3feZtvutA+zSUzXq/pA5T8I59cEArpHuYSjTavXPsXgfv9faZPxziJzdWQopUaYiii30ibkk3cmBJPS2AHWurZWdn07oaIpA447wdkaLOVHhlgYmepA+eNxSxp8Q95zFvUilpqA/3YzNy4TwCjlKeikoFvG5uz9STzHlt5YwbbGc5M1FbJyZD4rlDSqd9l8otWsxEuxRQTbTLsdXlAGIT/AOxxKtjHAlTThOeerm3q0w71aGgJRZCQhnSAHIEawsnVIAtM2NbqKRXtHA9/nF3Lpar/ADzBfDewfEanh7gUh+aq6gb9F1MfljJdqRznM6IdeFabVXmHeNcPXh2XXLIxNfMma9aAJRIlFv4V1MAB0JwLxt6kgcCZiM2r1GXOZWszwsaICgcpA329PTAEuOQTNdkUrgCUfiWRKORznYY26bQwnO31EE4n0x2byJoZPKoygOtJQfIxJ3xlWMPE+pi7HMzbtHmmfPVEnXTVyxMiNa2CxzVQWvtJ6jHT9P0ufO0wdZaArIDB/FcsGJb33BEX8S7GYutjvjWerjOZn6a05w3P9o9wyuqjQ3gfkrbG0DSfeEYhXXsRK31sTkHIjGcSqz+Hb02EWvPhg74uxwcjtLUsmMYlt7PI2mQLqAdR2UESTG7mSbbY+Z9RsFl7H5mfRtOoTS1p8v8ABAHE6xSpmGpCIMeIxcLJBIB0zvAx1nRUxpjYfpOa6u2/Uqhi+F8aGXygy7U2d++IkFYaTqtexAgG1rmcC8B7HwvrHE1SUVc9hHM5nO8EMYlizAEwztY6jGwEKBjZ03SxWc2GYOs6vbfxTwIMqZOpVq0qdMoNbqPENhy0x5iT5DBdfb4FG5ThRFNCi2vtbv8A53lwy/ZDN+9Uy56Hxz+2OdXr6jgjMfbpGT3jo+zw1HVq9aApB00gVmNgWJ2v06YV1P8AEDtxWMRjT9NFfc5lryHC6GVpnQoRQJZiZJgEyzMSTF9zjFtuu1LDecx9EWscDGJh/HuJfeatbMEkGo/4f6UHhpj5GfjjrtJStdQUTDuuL389hPcE4tlsvmAMzRepSKaYVoIM+E7gERqBk88FawoOIXQ6VNUdrep4llzP2himNHD8tToT/mGHf+g+JbCFmrM7HR/w3WpGTn5Af3lPzuYqVmNStUZ3bcsZPz/kIHlhF7iZ1On6cKkwvHyjZYLc26D+QxUbiYyWSkc8TnDqkqnkHX4qSb/THX0HOlxmfG9epr1jn135/efQQp95TDqfbWzAzuJnGA64JE6RLcwfxKsPAimoW9qKa3iDeSIXmBJGKrzJZgvJmaVe3hpVK1PLhlNQrqqM2t5EyBuFueRgXsCTgN1ZIhERLG5neGdoMwriqlZ2ZbshcsGA9pSGMSRMG0Yz9o+Fh+kffSVMnA5EPfaDUWumUzKuO6dHAMSQxNNtJi+oQw08ip6YslLIh+ZES0T7LGzBPZvhX3n7urV3Q1dbWCwi07qL31E6SZPXyxexFrycZxDW6qwEke0v/BOwWXoOKjE1XVpUuBAI2MDcjr6YXe4444iFupZ+DLJnF29cVrHnEXmM5vO0+/qpsBVaTFp1G0+uO/qPkx8pyOopfczfOMZnh/eeJibxa9oMrF98FEHXeU7T2dpAoFK6hYAHryA6dScebHqJFbNvLQfl/AWQVG8QgX1aTsYUmWE23EdcJ6hLlB8Ig/KaumWq1vzRj5w/k+M11GjRTJ3UioVI5CPCR5FTjlV6OL2OG2n2M6TUdTNCghdy9sjt9ZAqagGVgAzsWePZEkAKJ8yPkcdCK/wunWvMxan/ABWpN5GB6SVVy6qaYIuFNSDFtZ8PxiT8RhjpibnLY7QPV7NqhAe8HVMqDDzB9lbmSJnbbzn0xpN8e73mZW5A2gdoc4BlKj5hKiL4KQLBmErqKlQvwBPzGMLrupTwhT7xvp1RX8w95fcvxoA6ayGm3XdSbe9yvO4G2OPenjymbaX+8mnMTdTIPPlhIkjgiHBB5EqP2ncVKZXulMPXbQP9O9Q/7bfxY1elUeJcD7RTVW7EMy2jlgkn5eW/z3x1gGOJgPcX4AkbOrrmVnV/Kw2+OPNgw9DbMEHBE5SrFTpqfBuTf0OMu/TNnIE+ldC/iCnUoqWnaw/eS4wg1ZE6zPqI2yzYAljsFGpj6AXwSutj3iGu1FNSEuw/vNY+zTsFTpUO9zVFXrsxIR/EKQFgADK6rST6DljUVmCbcz5vqnS2wuolsynA6Xdnw6GOq9NmpkmTvoInAwVzAB2AkKvwd6mlBUsUBR2B1pPtCVI1cuQPmcUavng+saq1Xow9J8/cB7N5jM5qpRSfwy+tzsChIudpLQN+pxNmB3hK79vMtuVbKtkkIp91nqTMo0Ce80yDrOxUgQTyO24GFnClcR+tn3BgY1ms33YYGYgSBdTqidIO0kQfzWnCyj/ae0M7+bcolaqcRrio1SmzjfQATpE2hQfZ92w6DDJCsNpgDnuJqHYvj/EEpU62aXvMq/8AmSutZ8hdtiI32wCypSOBAuiscdjNIquGVSLg3BGFAuHip47zDc7w4feqrmD+I8EC/tkwT0B/bHd1AbR8xOS1OpbcyRWfDukIRPpI5xI5icF5xxFqGUP55I4dlyBLn/T5WvblJm3IYque8vfYucLEPwimG121cmi8bwT0G+JKjuBzJXUuRtPaLoIpBPtA7xzA2B6+mA26Wu4efg+4h6tdbQ3l7HuD2MRwWlr1azKs0nf2EIAgG41NP0PPGTbleCc4nS07GXKjaD6RrOVjUqNUqawahkCFPhFlEFgR4QLRvOD1DW1jNaggxPUPobSfEYgiRs3RDka9dza4WynVHhJYz0EYMw11o2sAo+UUpt0NRLplyPTtL52S4iBQVY1aWYH+IlpE2iCMc11Kt6rirHPHcxxNR4g3AfQQ+9QNedxHkPMYzD5eRCA5g6qrUmmlYG+j3SOoHunnI354n4+GkbiDxM77a8V77NkwQKCBNM++8M2xjbSJxu9Mp8KvPvFNazNhR6wK34i2kT/I3HmLY1TzM4flWRsow0gXEQfneee3THhxLhkOTGa1aDUJEqBEEW6/Hnick8GFrQkKF7y48H7P8PGXpmtXqLX0S6sjlNXQAWjlhc1gntO7rr1lVQBUkf8AdLjw2nQoIwy+ZySahB/ACEg2MtMn448qjPwxa7Tu2d1TfeGMhxOqEEZnJEESZJFzf83nijAe0XXTVqvKMD/nyjicUrzZ8nHlUOBhFzJOnq9m+06vFKqgePJSogTWO3/AMX2iV/C1ezfaU/j9QZfLd3R0q1as5qNTIh5YlrkXBDDfyG04T1BO7mB09JNpB9PSDezfB5Bcg6RPMyGtLDowYGR5necIWPkzZVNowYw3Zls3mxRptoUGS25A21AbE9DtfyxfTtk4Ig9QnhpuzDPG+zWQT8GgSa+Xphqk3DLIB1H84nV1jDWorIQlYnpdQTZtMquY4q70qtFENXuWFWnT1FQJkNUIX29JEQfD+JOLaQZrw0nXfzAyzUeA8SBoIpMEO69bAkgb8gQPhhXblsxLUMA2JUeMcMSpUqVKDAVCSTSVSwkE6tQ2SSCZmb4inqt+msKHkZ9YzqOk06msBhhveV3J06lJiK0ANBTmGDbENsTY9PS2Oo0XU6dQDtP0nK9R6ZbQPhJwcZiuItUNQBLC0b/QCxva+ww/nHaKVLWAc94Qz4LIF5nl6XOJ7mL1kBifSDRNJNJeajnSCQJvN4HQfQYFa/h1Ex2lBqLhgcR7h9MhbSAYVZ9PoAn1jGVRV4rgH0m3qtSKKyR6xzOcN1vrDGNrNbYC45kRY8pxuDHec347BCPeI4jkDU0kEiCNjB3HP9xiWAPErRdsySMwvwCpoqimdnWJ81lh9NXyxhdb0+6oWe0d0FxLEe8szI2mZjyBj4Y5V1KzVBzG3AVSWNgJN5gC5j4WwBCWYfaX7TJM2ayF6lahUiqxcsBqEOdQ22hYHwx19KbUAHpELk8RsgyC/EKbiFcCIsbfCMEBHpBCh1OWGZIWp4d59P8Al4xb0gto3STwnJtWzFCjoL63BZFsWVZdhJ2sMVY4j3Tq1bULk4Amn5vhdAxqy2cp+JZhFYbibieWIVjO0OpuC4WxD94jNcJyZB/EzCf66R/kMRvIjA1eqxjap/QyIvAMmds4tutM4gWN6iXGu1CjBqH3nF4Blv8A82l/sOPeJ8jPfj7v/i/cRdPgOW3++UjHSmTj3ifIyp193/x/uI12gyifdiaT94KDhzKlQQ40tvyGmZ88I6sTK8RhqSzDBMK8FVSlgxBF9tjYH9Q5ddp2xk4jtvGJAy+ZOUr1H0mCpEgXvzF/pi1TbTLX1i2uV/J5OtWNE0qjh01hqV9Dai01SZgllYAiNQI6DGh4yFCAeZkih0tzjiB+1fYbN5evSektWujm70BqZG5qYsDE3sMFoXy8wd12TxLJ9n2VrU1iu7/iM7U6b+3TVGZDrt4WLA22tgdoAbCxO9S3J7wfm87Xy+fzFJKh7s1xUFNvZIckmOY8QItbywwOnVa1cj4v7z1Wvehh6j594S4fxmlUU02RFZdQGsajpLMdKL7Bi9yemMDVdL1FDZwcfKdBXq6NTjB7+nz+cc/sHTq7uqaehpYuRp0sAyeH/cIWNsF0/WtRV65HtEdX0jTXjtg+mP3g6aoqNrpsQgA1ICRe+ogwygiOWOjp61TaBv8AKZzup6FcnFfmg2plC2YLEkhVmDtL+ESNw0avgMG1eoW3HhtxD6DTtUMuuDDmZoiNOoBtMET1u08+g+GDaHAGTEOqO5ce0jZHLPTB1GZJ6bEyNgBbYYeXiZuocP8ACI1xSixiGC7bwYvJ3tcWnli7njg4kUYHcZikqwAaUu6DUNILARe52A5b88Zuv1WnNZUt3juk0Ooe4MinEuWUzoZFeSVKgr5aoP8ATHKkYGJpNlWwYx2oUplKgG7gKv8A3DpB+pwEJtfPp3jWlTxLAhley7skinUYXuCdcfBpjHk6leh+U6+3oekuAyuPnGS65hSauWp1BO5XS1ud5H1GHx1dRw4mZf8AwxtP5NmP1gzN9n8i19GYoN+iSB8iww5X1HTsPixM+zoWvQZUK0tP2V8FppnWdKxrBKJ9oQULMoE+oDfLDBtVx5GiS6Wyk+dCp+c1quLp/q/kcUHEs0dxBMtEmmp5A/DHh2lg7DsYhcun5V+Qx4SfEf3ixSA2AHwxbJlSzH1lU+0PKMaGtG0kAq3i0gg3AJ6EiI/VgF+dvEJSV3+aZ12S4o9EBW8VObRvTJPswd1N+c2xmv35mupyOJcznKbiVdGFxZvnPTBESXV/nINPi2Xy9fX95y9EBCGWq4/E1abeEyIidUHfzw3TWAcxPW2Fx3zBvFe3eZoVXyy5dKL6WY1mqGoNAQt3lMBVBSAIbqDImRg270EVFPk8TPEKcOo6AnNiLt8DA/5uZJucIDJfmZtlxYyudt8rpzFPMG34hpv6EkqfSQV+ONHptuy4r7wTcmCKNICu6nY6lMj8wt++OjKgjkZgAxU8d57J5mpTlkdgUAhW8QAmDGq69bRGMvVdG09w7bcx6jqVyHb3Ht7wzwnjNKojCu2gGqSVJO5AGosdwALLPnjltX066psKvA9Z0FGuqsG9TgxjJ12qMhI1tUOo+eyIL/oA/wBxw/V+VVj1ETYCx8j1lhrZSnVbSIbo7KD3jrYXi1MbeZOMBtRqFOdx/wCBNXwa9gZlB+XsP+Yx/Z2WYGKagwdSwZpXhudzNlHniy63Ur/uMCdBTn4B+vv7f+Z37vl6ZVQtJXsUYhYcXhmn2WS5I52xbxNVZ6kieWihOwHzHt+n6xx8ypUdyjNYAAg+ESGsT4SDGxNr4olbs3m9JJ1FVfxEfSP8Iy5pUaasBqQQALiBMAn0gY0GPIM5vUOjWllkLtaCadFQdJaqpPooZ/3AxRjgMflNDo6b9Qv3gHK1kYsUiSYY9SPXCTg4AM73uMRzJs8tr0xPhjp54o4XACzxUTlSgquakmYg9IHliN5I2SQfSXH7JUDnNVxsSlMH/Spcj/143+n17KsGcj1ts37faaIwG/TDsxp47YkjienRiFHE9EpiQMSBF4mTBPaXhIzWWq0G2qIVnofdb1Bg/DEDmQ3ynzRR4zm8k3c1kDqlQGHEGabE+F9wCZ6/TA7KEb1jCWumCBLG32h5OpRUVske9HveBwY08zB9pQ1x1GxxQafHYwh1OSSYf+zfidCrQ0nuKbGo4pUwV16NwCN7eIDmQs4HYjAxG5mJyJYKvCEWQC4pm/dBj3czNl5Cb6R4T0xUOYu9z4xHnfxKDtJ/Y4hRzAA8yL2n4f36VqfNtWg9CCSp+DDAxaa7d47iFI80zn70XFOqbNIDL0en4WB+hx2VFgsrBEXddrSdYVo5PI9BUFvkf2wQdpTGCYOqBtLUxZmIUepYKT8F1HA9SwFZzC0LlgIVZwSFSwb8NL9FP13+mMKhPEuA9Jr3NtqJ9YEz7sqqyO66HSYdh4ZiN9rg41dRoqMDyDuPSZlWqtOfMfvCuahagILkEKxBdjMgTzvfrgg6fpiPgEodfqQcbziIzVJVqPC3Dq4O58Do4uf0gj44Dq9NWtB2qBLU32NZhjNDNaqZikAJI8TgbbE7xP8APHJkekk57zgo1zNlB+J/l/z64rtBnuTA/aFSKlBKlamrHWy6hpBjSsDxfqwZNKblYCaOg1f4azxSMyDW4fVX/LBBvKEH46TB/fC9nTLh850lP8Q6VuGJB9pBVCqaHcqTzZChv0m2FbNPYjfAZp19R09nwsItpWnbxwI3knAQrFsYxHRYr9jNA7BZqlQyUNUVWd3c2IFzC7i/hVcdNp6yEAnGdSSy293UcS1pxWgf86n6ahgm2I/h7f8ApMkrmqZ2dD/EMTiVNbjuD9ooZhfzL8xj2JGxvYxunXGphI5Hcc7fuDicSoVvYxT5pBu6j4jHpbw3PoftGKvFKSmNYPoCf2GPbTLeE0pmf4YuYr1aelhTc6zqWLEEPAYcm8U/q88I31N4wx2MfQiushu4gan2b4a2ep5VctSYoKnfHRZiAkRzEFj8t8EZtgxmJOMrvhTh3ZZqa06Pd0Up0qneGontVNJOhYgaImDc2tgZsBESZhiT+IxgeTFmMg6JZTMX/kcWUyg7yPnc6FrOEknUR4b8zP7/AFwtb3aGIOczM+1VFqGaYwVp1wKmkxKn2GaBtff1xvdI1Hlx7TzoWWOmrK0mnkQf4Ta/oRjdUgmKjvJdDT95aoRIpo9QDzYBUHzf6YS17YwI3pE5JjGgpmKSf/bjV0LuZPyH74D0+rlnhde5ACSFmrU6oP5en6hjUt+H7TNp+KEeJD/Cv/lqYPmSf2xdTwZDfFHc4s1XAI5L89K/vbCms/8A52hKP5mZqTJBI2UctgIvPmSf2xxmRHSMTgFydjFufp6nEAyJm/2jgPmEUIHZaQJ1HbW5Jv6AWxtdOXIOYzp0LLwOZXqYrUb0MxVpge7Opf8AabfTGh4QMafR1t8oXy/azOIIdaNceYKk/EGPpiGpBi/+nAfCcRH/ANVZUya+RZSd+70keexXCzaSs8kS6prK/hYy6ZAZqhl1VK4VNEqlRGGmRMDUhFp64gbRNmvwLK8OhJ9SO8eTjWeaCUylWR+g/wDuBx4qBDrRo8Aguskfec2RP3DLt6IP5PiMCR4Ol9Lj9f8A1EpmMzy4bS+Ufu2JwPeSatP63n/PpEjNZoVAPuFBZES0cr839cewMd4uyacN/NJ/z9JMSrnDv91p+QCk/TViOJVvwynjcZKPDszUU6s09+VNGH1sMe3D2g3voX4a+fmYB7Qf3Wh3+Vqk5myk1HVmCuQG8C8wY3NoOKWk4z7Sj22XgDAx8hAPYfL682qSygUm8QMMhhTrBHOZBPmcYviEAmTqqgE2iaSeHVAJ11bRC6g0weZIG/r8cAbVECYxokXPcIrGNLgwCTqW5NoAhhve+PLrcdxBvpGI4MYXhtfWJFMjyZpFudo+vTFk11ZbEqNK0k18vDkgQJO3r0xS0ks0LgCZj9pmS/vlAm2qk4U9GUg/H/zjb6NjkSjngwGWjLxAlXnw7bNPzjHSsQq5+UUAywlsyeQOXoB3MllFSoxEABI0oP0qT6k/LHPXXPdZmbdda01wRTpmpX7wiCXBI6Bdp62AnznG5pqfDqC+/eY+otNtm72gquCQFA8Tuqx8dR+g+uC2njEFUO5kutVD5iFGoKYEflpgBm9LG/p1x4WACV2ZMKdl+Gtm62uCaYqa6jEWlTrVFJ3OsAmNgpHPGV1LWKtewHmM0145M1AU5GOZJzGIgr+2KHiRiZV2iac5WM2nSo8kVVt8Q2Om6emKQfeauiUIuc8mBkyoUkiTqMmb4e9Y2tQTJPMhrlHVmOuxvHry8sWziCSpg5JMTVypt4jBtHKTa+KseIcjLAky9rxrOUhFOvUAHInUAPQzGEsD2m6ui0jqCVEhp2pzIADFGgR4qSH6xOPMgMtR0ugoME/eOjtPVP8AlUJ/6K48KwIQ9LrH+5vvPVO0VY7LSH/aT+mJ2iVHTavUn7xn/wCoM1YhwpB3CIOUbhehx7aJ5+lac4Pf6x9O0Wb2+8VB18WI2jOJD6DTD/aI3W4m5I72uY563t9TiduDwIN6dLWDwJHrcTpkGjRU1Xf8tlE2kseU3wDVWqiebjMQbU14KVDOZbPs1yxOazDEf4aInozaiw+SrjnLW8vEzdYcHE0WofCLE+XnhF+RiIiJanuZInf+WAMxHE9iNPUv7JPywCv+YIT0kCoPGfU43bB5mmeYE7U9nFzdIDVoq0zqpvFlbof0nY/PDOk1Lad9w7esqRkYlF4NwipTr6czT0Kn4l4K1CtlKt7wBYtyNrjG1q+oLbQDX3MPoNODYSewk/jL1a5CU1eoqwzlVLc2CAxtfW0ddJxXQbd+5v0hNfnaFX9YPy2VcO8U6moyqAKR4m21EwFtJv0xtm9Qu7dMkVsx4k7KcAy7KxrlmzSMY0Ve7p5dVMa6lTaCeovAAHM5t2qZ2yI4lIVcGS+A9jMmGmozVmOwcsi1BvKoQC68ryDGM3Xau3gAzyVGXvL0AqhVUKosALADyA2xlM2TmTjidKG9/h/LFSZAETGIJnsTL8xwdqg+8KoqFpa3tDUSYjnY9Zxq6fq9Nf5T8Y+03a9MVRTt9IEr0n1iDCgXU7z5jfG4t1bDKEEfKe85cHOBGYJXaTeBMC218XBzDlCB3yZEqq7JDQrc+YH9cTKbXdSDwZyjxN1IQVWkC4MN9GBI+eK7BmESxkO1X5j7Z9zbUnxT/wA4g1w41l68Bv2kd87VAOlhPkoH7zjwp9ZFmt1OPi/pG6fFagIJqEeoWPTbE+EsGdZcB5m/pLh2URcxTY1C2oNp5ARAPIeeOY6x1C3SX+GgyMRym210zu/pK/n8u3etDEotRgQZMqCR1/fG/pHFtIdu+JnO9xwM9jzI1NGZmRU/0wpMz6b4LZfVSMscQSF3ZgRDXBOENl6iswKA06kSROpdDCekwd8c/r9bRqhtQ5Ih6q2q9OJa+xPFlytXMd6pC1WDKwRm8QlWQhQSvukcjJvjPZdyAD0i2prdm3CaLk+JU6i6qbqyixg7HofynyOM20FDFNvvPHNwY5dTznCT2S4Sc+8KxtY49SfzR/npKmJZJJ9cdDb8cQMadCDHL0xTtK4J7TPO0mcDZyrBsgVAeQsWf6ED4HGjQnlzG6CVEkdjOI1dTJQYIMwgfvXU6aapKkqD7baRPQavI4dUDE9ZzDlbNJ93Rlsms1KbVJNWuwBDVCJARSp3MwI2tilty1DLz1dLMeIF4OwQu8GsmrXeINUgS7fmC+6u1+WE36nXjHrHk0Ld2kxmNRteYDC8kssyYESVPgAvb44ybrmc5zzGkQAYAklaSiKgXwiY7okEnrvcdMKM7+hxIKKRgyfls7pZFdge8Epe/Xf3h54aptYkhh9Zn6nTLjfX2HeEWwfMzwRmUHM9jszSM5Z+8A2E6H+RMN/y2PN4bDzzqNF1lNvh3LBPEuJVKZ7vN0RrIga00sAbSDF/hitdOMtUxAmlt0ep/lHB+cnUBkWAAYKYi5I+htiBr9fXwpyPnB2dOsH+0/SJzPZ/LuPBVjzlW/pgy/xDqk4Zcxb8I6nuftBrdjBJK1RJ5lP6Nhhf4lI+JP8APtIOjI5z+0ardimYg94hI2kMP64Mv8TV+qmDfRseY2ew1e34tIfFj/7cX/8AyWn/AKTK+DZ7Tj9gyfazCDnApk/UsMDb+J0HKIf8+kn8Ez9wIb4XkUylPT3oMmSTAvAFhNtsc/rdXZrrN5WaWnoKLtjVXO5NSSYZiZMAtf8AbFxZrmXZuIEIvTmY52yJmO1SIIpU1UdWgfQf1xKaF35sYmM/hK05sf6CN8Jz1epWWtUANIBhNRT3Z1CBCggteNsNL4WmBAXJ9onrRXYoSofWWReJvSSoe5VahHgqUWLEMLjXTaQQYuZm55xidPqqCcDiZF2mu2/FkSydistVIqVnDBKxU01Yy2kAwWO5N4vfSqzc4B1HbkbZm7h2liOX5HGOU957dENSVSIG/XFqR+YJ49o29UBj1nHRWfHM+A+0fGTSpteygs7dFEzHmQD8sLu2SEHcw9FWfMZkec4m2io0eJg7x0LSQPgLf/ONpF2DbDmXHP0Kr0lUM2iigQaYjQVAKAEAwQBYEx54y/8AUGRyuY6dKjKCBJ2ZpVaz+NdgoAMaeelIXZRuRz54Us1Rs5MbSpKwcQkMsdagMTYk3MW2ttM3+GExZgciSTmLOXLFlaXCQxMbTMbe1tMYJWjEbhKFwJFrZwUql1mBqpyQBPvb2Agr8dWLohzkQdpGOZ3I0mr1UrVI0oS08maCLfoWSZ2nDyqx595l6u9VXaJC4t2hZa/4R9oQHIJXSBPh5EzP1xq6XQGw+ftMC7Vbc7YW7HcXeu7U3MkLrVgItMEEbSDz5/DCvU9IlHmU8RrQag3Akjmc7fcCFVqdZlLBQadTyDEFGHMENYkfn8jjOot2KcGbuksKv7SiZvs04HgJ1flMMP8AfYiPPflgi6pf9wnSJ1HUJ2OYOzHAa6gagsm0Tz3i0g/PFxdW2SM4jP8AqzE4dIl+FZlFnQQOoqKP3IwNbqWOAef0jH45P+g/tOrQzd4Wp4Yk96tp6+PE/wD654yPt/4lDr6QMlP6Q1R7JcUcAhG0nY/eEIvsbObYsUpHt9ooeuaQH+WZ3N9h+IqhZlDAbharM3mQI8UdAZ9cSBT6f0gv9fpz5UgCjweo8+NYG5gkz0ibc99ox5rkQ4xD/wCo2WDK4El5bgKGnLVGNRvYWdO58JNhyub4E+pIcjbwPXvBHUXEZY/biGafBaYIVadM/mYIZge7JYm5+gwm2sZgeSJQoDy3J+cm0zCl3pjTTY6Qs+KwkwAbySAMCA3kKjcnuZWxyCTmSM/SFNdbCKr3VGgORuAPygf19MXGntGN3A/zmAS9ScjmWr7P3JyYJ5u8SOU8vInUR64PqCAJi6g7rCRLITIthB8GBkGopJH9PLFaB+YP89IU9pCrA6mjcE2OOhs7mZpld7aZE18nWFME1AhgDdo8WnzNjHqcVoC+IGaES0jiZfw3hb1nGqFpgjvGa1lMhB1YwBHnh+2zFZI7xhXRSCx4mg0c2rey/iBB0kFSBI25G1sc29Lg5ImrTqa7B+WciP1czpIZwAhBtA32uJv0GLClm4UZki9WIURNfM0oPi0tbQsFSBe4I6kj0wU6axO4lr7fCwH4zG6fHHZe6GpwQP8ADuZi88viTb4YJsfG0cRQWKSWMl/2cY11tHeNCrTkEUhcKP1MWZZPpHXDlVG0dpnanUPZ8Pad4w3fJWpAkEqwJmANN9J9QCpjlHnhivysDM8ktwe+JV/vEmjVemWp6ldkBFxFgDMblZA3FvLG7qN5QbJnaLYt2Le07kEqGqoRdNUsHplTYKrAsCeQC7jYg88J34/DYt5MZYV/iy2n+GaxQzKVNVJr2gg+fI+ccscy1YHM10t57yncc4SaBKlQadR57wiQfJhvrgADl06YE6N8X7Ta0t4bywVX0K8hNThbOwLGmDbnePIXscCTcw5P0948QFMeNIrDQ9SVm4BDDcEN7KtO17j54g1tjzDHzkl+eDB7VCn4gO9ikQsTcddXnO/LFlAbyY+sOwJGZduwWaZhWpwQlNl0zy1LqK+XIxy1YZUEIMzA1wXfxLQ9MGZwJu8SAgbinZehW1Fgyud6lM6XIPIwIYf6gceVz68wqWsnaV3NdiKykGlVRwtgtQFTtF2WQbfpxUFTnuMx1de3qJBTspmUJiisGI0VQIImT7u8/TFWYcc/tDjXITkiLzHA85CKKYJEai1VQCRebKSL+mKJ4IcsW5/SW/GoO0eyXYetUfvM1VWIvTpz8RrNwDzgAwN8F/Eoo2pn9TE31bHtL1l8uqKAohQAABsANgBywB2z3ieSTkzrJ5nC7HPaTI9ZoYYLQv5g/wA9JYniIzie8OXPe3O3ljbuPmMzjA+aqBTvDGSAOcRMdeWB4Jg2aVrMtVqsajK95tpJAHQWt687nFtx7ZizZY8yJ93ZYAB1REkHmLi4vbl54J8XeeRnRuDiMmnNGmxsad2G2nT7ukCCPW+xnD4RFGV7zs9JXX4KuPT1knOUFovpqlRpWZZxYNvc87YiuzxRzGCyWJlhkSJ/aAFMCSrvSJ1BgsbAEmNzY2G/xxCUhmnM0aM3XnHYH6SB3jAExv7JIvqsfa5ndt+eGy6D8s951J06eGawOw+0O8LzpOuPb0yI56m8ZvtA/wD2JwjbXsacpr9CdIeDnMcXggFEkNNPdV1A93JUAiBMCWIDTYDbF69dYvEyWoU8mPcGULV8RM3Um3h9+BFxMLI9L2wLU3NdL0KqduJdMilMNYyxjwrf4sR/8W574TAJ4j6bRyJOepRrK1FocMCGU8wIBPmJ54IFwIZX5yJVuK9ka6BvulRGB9yuTI9HAJP8Q+OAHTVucmaNWvIGHGYNpcNz6AouXqaSsN+JT0kxGoEODfnbEeCQMbh+8v8Aiqt2cRvh/YbOO5NWpTo0z+Vu8q7QYJUIh8xPLE7K1HHJ/aebqDEmX/hnDaeXpLSpLpVfiSTcsSbkk3JwJySYgzljkyS6yMUbEiejATPT2K5kxLNgLuZ4CILDAxYcdpOJwnEEmTidUYgz082JBEkRqssxbDNHxiQYOpZ9TUdGkdRqj42NgR9Rjasxumdv5xGeNcLVhrWQwH5ng7GYDDmAZ+djgSmRYBjIgahRCXKX0lnJaoZtqBktHUeRGJyMymNozANasKhllSW6iSJnSokE7AYLFyWJ7RWX4ZKEnLqUZtUwgMPFiGIiT9MNV3rjBm/odciUitx/xPVMuUpsRSBcygj2ASDA1G5W3TcEYujoO0Zs6jR4Z2jkyfRrB6ZMnvAAociJVlYXX2SdSxPIEYimzD/KZ3S7Qrke5lfam7HRVNkYNEC+oEWO/IXnDQpXfunUjaWPPoJNyNDTTZghlyCO8liUU6hEwRNzvcYVvOWnJdT1JssK+0nimQ2iINpBPjFyJvYiw5n1jCjDEzTmSqOXUaXIJiTpPJgShvzkk7n1Jx70lwIWpo0reEkFiCQS15ibNFoAuI5YEDiHUcZliybKqhVJ+JkybmfPFSxjSYk1TiQRjmXInNWKkKZ7E7gfYT05OBkyZw4GZM5gZnpw4giejdU+WBsoMnOI1qGKbBPbp4OMW2jEnMdjAGQkz2YlsRtxLCe5YdoXJEqZT89ShtYJDKSRtzMEbXBG4xtsPOZmWiEsqSIEmFY6Z5QV2+BIwAiekbi9AFHudmX4Ef8ADjwAyJBkHgtBUYuFBYISCwki1rnb/wAnBscyFEeoUZqhSSQzSQYvBty6AfLA2HEII8MgoypBkiQbxuRHS3lGLY5kY8sR2d4ejjxT7E79Cyj6AYMBzPVjBhBeHUnksikjUbgeZ+HIW5fHFxCh2z3kdqYqmotQagrQvKN9iNpi+IIgDyTEVaQLMpAKhJAgWJ0XFrb4giVMH5aiFckE+2BB22n9zjzAbZCDn6yblqxZhMSX0Ai2kaohY2mJPXnOKBRDnvLJl8sKbgC87k3Pzwu6jMOkIxiCIWcC4oRPT0Y9tGJ6cjASokz0YrsBnpzTifDWeiXxUKJ4yAXN788WNSygMUiYEyCXEQ6b3OJCAypMepnlOKvUsuhjoXAhWsvmN1F2wahRvEgni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2" name="AutoShape 6" descr="data:image/jpeg;base64,/9j/4AAQSkZJRgABAQAAAQABAAD/2wCEAAkGBxQTEhUUExQWFhQXGR8bFxgYGB0cHBofHCAaGxoaHRwdHyggGCAmHB0YITEiJykrLi4uHB8zODMsNygtLiwBCgoKDg0OGxAQGywkICQsLCwvLCwsLCwsLCwsLCwsLCwsLCwsLCwsLCwsLCwsLCwsLCwsLCwsLCwsLCwsLCwsLP/AABEIAPQAzwMBEQACEQEDEQH/xAAcAAABBQEBAQAAAAAAAAAAAAAFAgMEBgcBAAj/xABEEAACAQIEAwUFBgMHAwMFAAABAhEDIQAEEjEFQVEGEyJhcTJCgZGhBxQjUmKxgsHRFSQzQ3KS8HOD4aLC8RZTVLLS/8QAGwEAAgMBAQEAAAAAAAAAAAAAAwQBAgUGAAf/xAA6EQACAgEDAgQEBAUDBAIDAAABAgADEQQSIQUxEyJBUTJhgZEUI3GhBjOxwfAVQtFScuHxU2IWJDT/2gAMAwEAAhEDEQA/ADucyTGpU/EAioSIU7zb3us+sYxnXDma6uDWP0iOBZoUCskyW0VPXfUfSR8DhJ2bMLsBGRHanClXNks34cd4okwSD4h6AwY8xiQ8fXUk0bF79pLzFVz4ZIetv+hB/OPqce3QaIg59F/cyNWrBUarJGy0BP5efxMz5YkNLiouwrX9WhUcRkU6wnSRpe+wJ3/hb6E4a012x+Zka7TeRl9oc0EjfG1OcIJ7yNUBW5NuePZxK7eeIGz3a7KodOvUwNwl79JJAwJ7kSO1aK2z1xEDtQ9tNAn1afSdMxhM9QQGOjpTAeZvtJXDONd9VFJkZXYEi8gxFgQd4P0wxTqVsO0QF2iNa5lpyeSC774aiyrnvJJy/Q4iW2e09TQjpj2JIBEfU49CAzhOPSCYk4mR2ntGIntsVGPS89GPSMRWPSZ7Hp6exBnojRgewDmeiGOEbrMGXAjJPjHxwGlyXEv6ShZhoquNgGP7z/4+eCOPNNCvlIM4giq+siRcOPKTB9RhKxMxhHwCJPp/i0YENUoEMs++u6+upbeowJVxJV9nPvOLVZtdQqxWqsI9MatKx+XedybYvgRoFcAA9vfiNVVV1VG0VNI8IDGm4/hbfHoRGKEsuR+4+4nuCJ3VQ0m193WBIDrEMBBWdjqS9j7pxb0B9YpqSXYnjmW7gtUlSh9qmdJ8wIKt8VIPrONzTvvQGctqE2OZF7Y0pydf/ptPy8vli9vCnErp/wCYAZnXCMuFcQQpHIRO0DkfrjEufgzpqa8mWWZW5uOZn62jGXnzR7txGc63dGnmAfFQYN73szDiCIus/LDWjs2XcGKald6GaVqm42OOoHacs+cxes4kSdxxEO+PGVLGdp1sRLoxkgDHobAnYx6exPRj0mdx6ensenp7Hp6ex6ensRPThxVwSOJ6MVMY2oyphVjfMf8AOWKad82iePaZjnM5V76p/d6hAdrgpe5v7XTDNtiZPM0a0baJCzPEy1TuadCq9QKNS+CB6tqj4YG+0KCTLgHJiuF99QqIzo6JIVgSpAViALqTGliDfkWwvuRjhTCDIEI1KoytQ02DqjkvTdD7N5dCDYwTI8m8sTjK5hqEa0kccfvJrfjKCVStT/Mw0EfMGfURiJIfYcAkH7xillVDAp3jKpmC0UwRsdTSZHkceLcdp6zLD80gfoIT+8tRr06lR101SKTACAp/y2nneV/iHTDXT7cMVMxtfUCAVEJdqqsZPMf9MjGtb/LMzdOPzhKLk6qiwVvD6IOWwiTjnLgSczrKRgQlQquQZQXtdzt8sIso94ZhzHKilgw06pERqsdwb4orgOOZRl4lm7D5lnylMP7dOabdZQx8bQZx1+mffUCJzGrr2XEQ7qwx6RPMQ6zipk4zF07Wx6FA4kkYmFncenp7Hp6cnHp7menHp6enHp7M8Dj09O49PRLYDZmSIy4xl6gE95cRhCdUf82wDTcWiXPaZ5xCowqPZh4jET1PKCfrij43kTZRfyxBvYjLxRDE/iO7mox31BiPoIt5nC+tJNm0duJavGyWavk9RIYeE+EjqDb9p+mB/CQV7yu8bZFymceuipopt3djUqAG4srhepWDPmcPZx9ZWutFGSefYRKvrSrVLBjReGQwbAiWAB0gFTI32vhlNOGq3A8wL6pkfZjAiqGYBrfiqO5qDujJkU2MhSDsNU6THPTi+kZeUYSutqKYcGD/AOy69QGmabn2lLtCgEGFYEmSNmsMQumdLMgSz9Qperae8OdqM3pyy0mZTVcoCFBIMFS56gQDv1w7qrFCYMydJQzW7vSU7v21wH0ib6acE/G5xi+XHadCAfSFKbMAIZ5ka/DFviMKMBmMjmSE20im7QfzJzP+rASBnvKkmE+zXFUy9V0qgU0qkFSSIDgQQxFlkRE7wcbnTbwPITMvqNG/DLz7y6FJ9MbEwtnM7pgYiWAAiu6kYmXxmLpviZ4Tr1AASSABck7Dzx6WlVzf2g5RSVpl6xHOmvh+DsQrfAnEbhnEdp6dqLhlV4+cHZv7RtKyMuY/VVA/ZTj24d46OhXHuRK5m+1+drt4W7ov/h0qZFjHvObk8zcDEMSRxG6+mU6fYbiMH3/4kfMZupq75M5m0IQaUaozLq/MZYqy+UeVsZ1T6xThgCPeFs0CbDlB68j2/SaZ2V4595peKO9Tw1IEAm8Os+60EjpccsPl8HE53UadqSA3rDuCRecOKMOJ6MvjK1GYQSM4GtTzv+xwtR/OEue0pHEK3jf2gATzPU3tirjzkTXrBCqflKv2a4lWrVaj0UUUi0FnmHYCJUTMxpBNh8cRqlVUAY8+klW3doX4tnszTIFTR3DeFimrWs2BksRpJOm1xIwKoIf+4SjD1EFPmT3gjYAKVAtpExC21FeQwxtOMCXrs2nMOcCyb1mFcKEoPT0kPd6qnbUo8KAXgXNzjT0tJReZj9Q1gsbiDanHMnl30rrzNZTpFWr4gpFvDC6RF/YXkb4sxSs+VeZREuuH5hwJ7M9omrWFfSDyQaB6Etc/CMJWam8+mBNCrR0L27xnKZdWkTEm5DySfnO+Endo8vtDVLLpTFhbz3nrfrGFiHbvDDEl0Mo9QSsBR72qAPPVt1ti9OjtsPlWDs1NdfxRGerrTYI1VCwALaSSIO0kbHngt2itU4PMHVejjMXkMiM1QZhpqUxIY3IJX2hB3vY4omivA3HjEizVVhts7w3N1MpIpy9KxFB5lJ5I52H6WtaLDDtHUHTh+0Wt0aWDK95beB8Xp5lSyTKmGRhDIfysOR+nTG1XYrjK9pkvWyNhoVGLz04cekTJvtB4++aqtlaR/u6GKkf5rD2hb/LU2PVpGwvVueBNzp2jqC+PqDhfTMrKUCF7w0ataKmgU0kKQACSxUFgJsBbzxm33uHKqcTfu1Kt5K2AXHf/AIneKGm1UilHdqQRv4Tvo/hJg+gwXTM5Tzff3l9JSzYttJzjGP7xaISwCBmd/CKaRLneB+5uBaTYHDgBgeoV6fy3Xc7e0b4x2Z4tr8KrIGoUqbAmPMGNcHeJ3xYTEs6q7HIPHpDnY/jLJUSqylIPd1kNivJgQdtJhh5T1wOwbl49I7qUXV6fcO82FHwKu70M5crzFzg4bIkRs4TtUESwMZb2hhKtfzhCekzXjHDEZ6oFRgSWt3j7meWqPhGKNaVs+s1UTyD9JI7OZZUytFE2CDf80EtP/c1T574QtfdaS0sgwokPtC8U3WwL+BZ6taSPTxfwk4vSBvDe0NYfJgSrKcyGu1InrDD5XxpHw+8SO48TQuyHEVej3UENRCqwN5tZgeYN/jONGhw6eWYmqqZHgHivZKlTfUCopOx8JmRqlmVSNxub3Am/SHoycw1Or8uwjJ95YKvAqVFkWkpUadTRJN7Re94POdsQ6ehmlpOxYmRGy9NG1aVIWDWpOqsWVjAZSZIIIixvJ8sDWusHiG1LEjIjnF+D5dc1Io0xporbQPCzMxJ2vI/bBHAHaD0e5gSZWu2Ocp01XWdKAhUK00cyRKhUcgRvJEkDYG5FqxnvL6l1TAUcnvLKH7ime7AUBNgABqNpMRJ64GxMYWte0BnPOlRTSqiiKlXSJrEM7k6WZaUFCA06piYaJicXrztzF7zU1orI5gvtzxlmdZJV1TS7IzKCwJg+EjlB+OEyFLCSqeGCI12TfiNSvTfLCsVFtdRToZd4LNePjznB602HiCssRlO7H95u1OYvvzw7Msj7Ss9t+0Yy9MUqbf3ir4VjdF9+pHkNp5xi0b0ela5x7DvM5ssaDogQI6dDO/xxTtzOts0VV1YRxkDtICcQq0jVKVnV3KxceIR7URAgSLRtgFunrchmiA0zNrEoRPywMmM5emSFEanmBp9pyTz6mefni4HtNWmlNGLMtlc5GfT5CXjs1lEyxk/iZhhDaYYIp9xZsBIEsY1R5DBNwE5jWaizVvn09IXq0KzurA93BBUiXjle4UA84m3PFPEI4ing4+KVnjsjMHvFAqMIcDZ49lgecrqWd7Dpi4wRHNM1mxq6uCRx+s0DsxmteWpkzIGkzv4bSfUQfjjMYkNmZ9qFWwYYBwdXJEDOYE7EyRG2FxgVY84kzMe0Nco5FME1qjlaaT4ZuSxPJQLk4Cw/MbPGD3msjEKo+Ub4VwyrRDF8wzOxlxA0ExAgEHTYdRPPGfdqUY4C8RiuvHfuYMrvUWuyVWDtBakxAUR7wCgQDYTzPnhqsqUyogmB3YMj15uefp/MYYUgiCwcywdhEctWqcoRAeRK6iQOsagMaOmXC4EyOoNucS05nId8FmAVYMsiRIkXHMQThrMRQlTmcBdf8UhmHOdweQnmDMC5IvvgbLzNTSW5BEG5ZaJr0Kcg945ctzbSdSqecAgW8hgaDPeO6hjsyJO4nXDZirpKsdCj0Am3nczP6sXsxI0ZBWBMzlwfEwlkaVm/ym3XAmAHaahVSeRJzBHBupIAOlWMwesb4rtBgFfzcGBauQpnMUTpBqIHZRc6J96J5kt88W9lWEatGO49x6y2dksrRAINJe8k63YCWfc7+UERy9MXqrUjkczI1rMtnfic7Q9s0ou1Cioq1kjWNWlKc3AYwSTF9IHSSJGD4xJ0mibUN3wJS+Mdo85VkGqwB92kO7X4uJaP4sDss2LuM2qNHoqm2MQW9if7QTTy1INUbvQatNgtSAb6jB8RuYMyfXCtOuNjBWXAMjVo7BTUnbnHvH2p6mK01LkCSANgOt7eQ3ODXaiqn4zyZpU3kVK13lJ9IPqAst1hlnVtc2sLTa+++CZDYKwmgtubLXADnjHt7wh2RyrVahZbWs35F5sP1NdR5SdicVLYmX1PVC6woDkD+suHe0adVEWro1GFUQSx2JkgknYT5YGFYnOYiWCrtI5MMLmNAiNmCr6GDPwE/LHt2OIDZuMqPavLqyColRTUoMvhkSVcwQw5gmDt1xK52GMKpNiqneWrsDUqNSq94VJ7yQV2KlU0n1I3whRtZcgxTqChbcAS0YZHHEQnDgLEgyRPDE1/GJMyqtkaVPP96F06hUWZkai6sJmwlQwt6c8KapmdWX5zYqHCwo6nYHnHr/X+pvjOGFXBjSkDmVnjFM1M4oRyopU2LlYsWjStwRsPlhzT7UrJ94GwlmHygurQqsTFViOsIfS1j8sOI6gDiAIJzNQ7HU6f3KhoAA03PVtnbzlpM+eNOvtxOfu+IkmFmrol2KqOpMD64J3OILIlE4nnVzpqd7qGVcqBpsdKsYeeUlWmeRXGTdq9twHoJ0en0C/hxj4jzLDxTIUXo0zS0jQUWmw3UFlUDy5fLGirK2CDFssM7pJy3DqbVauskHUSrXDAMdVibFTPznBGXPBi6WshyJIHZ5Il6vgFyYCmOcsT4BFrAHFRUIZ9Y7QdW7SUauaTKjLFwI8emFQeEGDEgwSYHTFsJ2lQlirvBk5+C02itlgFJ9qZGoec3keeKGvnIhK9YwyH5kWvwmulFjrKMX1eGCTMIqzaIWST1OCVrtEDbd4jZh7iPA8vXH4tJGP5ohx6OPEPni+YKu10OVOJnXa3g9TKEeJ3on/DNrMLim3mYkHY7b7jdBYMGbui1FNud6DeOx9TK1V4hUaCxBBudNNVDMLS0CTaYJ8/LC9elqqO4d5eg6rfVai4U53Z7z2YzIegQWZO7qFlZL6mj2SBBF5hthfCGp0zi3xAMhhiaYet9Sa1O4gcj2g+vWqVn001VXrPAkkwXNyTOwudsaFCmusJ7Smr0XgA3ByfQD0E0XJZAZWklNCTp9tiANRtNvTYcgBfA7MkzLpXd3gKhlK65ygQV7of4rMqmo5lmUKYLDYCxAAmR1KrjbjEWbTW79xPEtHEKdRgQjAuQSs2gwQBtex54D5t0YGACZSsprGtqiqEqOopNp8bKIY944HiOpREk7tuMMhvMBI0FT+JuP0l7+zGpNCrtIqXjrpU8vIjC9mBZtEQ1psL/m95cScDYxOexUjInokG+IrHnEtMq4xmlVqit49bMop6AS9zaNo8zthZh5iR7zWqztUT1LIZtaCpTFOkPdSQWE39ojRM+vrhN2p37iMywJwZD4flW8aiadQH8TV4mJ/MWnxA9cFL8gnkSyjK8esH8SfumC6hUZj4lVYcAzcNJVLWlvPfGlo9O17duBM/W6pKBjPMk0u1NeogWiyUKKABFpCfDt7bDlzgD+eOjp0Sj1nNXapiTkRPD821Qan1a/13bnYmT0B354aCrgYGJnXuwOA0JZasoMeDUoAOpQ0Aeyb2UCwJ6QeuOQ6v041PvX4T/Wdt0PqRvp8Njhl+eM/aQeDvUUahBosDUhTLA6z4Qg6Sp6eWEncA8HDZH1muwDJgryPX9ZqfD0p5jLLBM6YLCzAjfod8dADn7TnX4YzmX7N01BBLVFsdDHwkjaVAgj9O3lck2lczlDhR781SFLRewvcC/wDCCPliMCE8Rtm3Ml5zhpY6qbmm2x5qwMSGXntvviYMHECZSs5FPv3D1UnUieGkkGNbAks23hBP7SKlsQqVbjIvFePyLu2mSPCGWYBaxG9h1ws1hPaaNWmVe45i+E01rU3oVwdGY9gatQA0yCDNmtqHQgYJW3vBXjYwsr4xKPxLhVXLOadZTInQ/u1QNiDyMbqbz5YLjM6DSa5L0znn1EAUcoWqqnJjvNlUmWa8QACTfphfUWGtc/aU6drNOpttRcN657/KEOFpSXOZc06gqIKoGoCOoiPit+czgdFxYYbgxrU2PbpG3DBE07iNARMgT18t8EbA5mBTYc4gBKw74d4CEiFqE6RqmygzK2FjadsDAyY1aQE2ydnct3aDTVZQYA2ZrmLMQSYne+2JwRxFlfIwYP7SZdKWWKgASyLTvaxBnrIAJnyxdBggmFqfc4Alj7BZLusqCRBqs1T4Gyf+gLhKy4NaxBmZrH32kyxd4MQLMxbbEUM2jzoYMRYwdsXV+cSWQr3imJkWwRfiEiZfk6B+/wCberDMqqFgEAIxqEiCTuwUE84wjq348vuZqUKcge4GIZy5JkbgTqY3t526Yz8ADmNuADmBe0VRafdsrEVgpBjeGiC3XxCQDz1eeNXpeha9sH4fWZfUOofhxhfiMCZQ03UlDN5ZpBM/mJFjOO009KVrhRxOJvssL7mPJjT11BGmZkEE8wbWjYQcGIA7SuGIjlfiAQhY9dvoNziSBBCpmGY02VJc/iMpaYjlIMkDmYMfIYQ6q9denLP9Jq9HV7LgqDt3MXRqHKsGNE02JVWq0gGkBdIWD4h4bgQYIa5xxpQ6nhWzj0nePZVRk2jv6+k0D7PeM0mNWkhOkvNOREAJTXSZvMg/XGxphYKwLO4mDcVLblwQfaXgDDEFECenPHp6KItj09KNTyM1K7v7LViwS4UwFXUR711MA2GF3M1KVwBB1YPVBSloCmStVrgAWZhPMAwN8BWNO2BDXAuGqtZG1DwWQlvG/hI0hdkSDMDcgHlJKhEQ1DeXEn9tOMZXL5djmwHVvZpQCzn9IkRH5pEdcNKpbtFaQ+7NfeZJwfMNUL18rClSfwWOpgpsAWI8cr1tym2MrqFwrs8K0HHoZ02mfdXtuAP6d5BzFQ65UKmg2VFju2mbjfe83j0wbTVrjcDnM0VVPDYA5/XvLrwvthl6yAZpxQqgEGbI8jdW2v8AlJBkc8HsqPeYFiPUx44Mtn3ZalMgBWR1iDcMDb4jAtpgC5BGfSVrh/EslkzUSkilwxQrTWBbeXNtzBudtrYulfGWnrs7Ax4HvJGU4a+eqrUq2oJ7IFlI/Kn5gfeY77DCOt1ioPDq7n9pZdStdRVe7S356topsw5Cw6nZR8TAxjodzYBiS8mV/PcaOl6UzU1aWKC4XSGY+RvA9drY0VqwRGloywPpCPZGGps45sRGxAXwgEcuv8WDKgDQWrfzYh2oLjDC8GJzMO0ebak1SsYAQspm2sFjCW/VBHmOhOEbK/EYgTXqYKoYwl/aVNaYfS4hfZNNlJJjSPHaSeY2vgFGke20ViCv1IqRrGlVzVIvJLamLamIvB2iDyAtfljvdJplor2icFqtVbZaXacoZNUQqogEcrfQbYYyOwi72ljkyJTywDAwNTMJIEE6Rub8gMeYAHIhhczA59JIr5FWbUf+eh3GJb3gRcVXHvJGRpS5bkpg2mFEF2jndk/2nHI/xBqd1gq9hO0/hrThKmsb1ieO5jQ5JJ/DEDURHMzCiAAtxH5sMfw7pgKzcw7mLfxDqN7LSv6n6znC+L901KrHh1rqOwjcMZEiJmD5439TRvUsJi6K3wbirHgzYuD54VqKVB7wuOh5jGLjHBm9J+PT0CdquIGnSCp/iVW0J5T7THyVZPy64o54haU3MJXmOlIEmBAncnzwoTNxVxxGlyoPc0ypcgwqzAMDduWkRPPYWx5eTzBXsFXMV2q4qvDqQq1SHrE/gUV9kNEaiQJIE3NtwIk4NRT4pye0z2t3+VePnMq7RcJ4hUBzmZR21iWuCyKOtMXpoPIW53xq12Vr5B2h6NVUh2rA/BuItQqiot49ofmU7j+nmBimv0a6uoqe47TRVsEMJpOUNGqj95oFOrTVldgZRlgypUhgzJ4bG5VRfHMdJtNbHTWe/E9rq7dotpJBz6QDnOBETUDuuXdtNMVFRnuYgwvWeXLc742harEqvcd5dtR4KEXPlvbEldmnqxXoUatRdAYKuuA5tAG+jc7RthPW2tQFYDv3lVKO2WTyjHMb4V+BVYuqVTSIAV9RRCQCbU4W2+oq0C+LMGt0+4HH9YHVlXs2Fzj04mq9nePJmaastmKzpmbSRKkgErII2HmBjAtoNZz3+czbKihis7UD1CD7FISfNjt/tF/Vh0w1oqQcuZNaniUfL8KNKoy+LQ4Z1Sb+IsTqbmVJA8R+Zw7YBniaVbYEt3YxSveqFKrKmCZM6Ym+1go9QcU5DRHWgZBEsVZ7jB1fzRHEzeqj1s2O+VBTpmo6XLBmBUKSGUQVUluY+WE7jtJK98zUHKLn2gXifEjmKlRUYwgYUvM3DPPO9gegx0XSNF4Sb27mct1jWCx9q9hIPC8gyuWYwOQgAiYtv4rgmT1xtrkd5lW2VlcLFnMuamnl/qE7xpKx+W8zi3c9pQogTMVoVq83sptykmAfXfAyOZRWxT+s9XzkPohtp9mRAiZPLe3WMWZwvcS9emDqDn1lg4blu7WCIZVBYm4BqAs3hF3MsRG1sfOdbY11xYnuf29J9F0dS0aVR9ZXhUSJYmWMr1jZT5eGMfQOnUCnTqonAdR1D26l39cyNmKoCmY0xN/388aG0YmcC7uPeH+yXahsqiI5JQqC7AE6S0QD+n+uMO3SlvMO86TT61T5X4xLxk+2VI00Zyq61DAyIhlLAm/hiCvO8YROfWaQAJwIIznHkqV6dQ+w+qnTkXA8Pj9GIAvt4cZn4xXtNY9Js6fRMqE45HM8a7d4qaCdUwFEtaIJ5AbiTacSXwfNCl1Vc5hegyZam+ZzEJoU2kEqvSRYsxgQPIXwNLfEbaszb7PEOBM/4LRq5+vU4jWQtpJGWpE2Gnb4LcTzYseQxt8VqKx6xDVWbBsX6zQK1CKdOr3YaqAwAkXBMlJNoJwtnjvFuwBHeYV2p4aMtnK9KIUNqQTsrjUB6CSPhjW0z5QGdFoLN9eIU4Bm+9RKPKmSTbeb0wPTxH+EYwbNFs1b2dszUrvRFLP2ELcbzFJm7yiKiu6LT0AgjwGdKDldQ0mANM4pptNYr89s+kWW4V+awZB5yR/zJJ7M1sqiuKiBnZC2zialtSQQdK2W/tG9sM6q9VqZiM4mfTe11hp9CcwdwzKasq9Qy5SpUDG4MrJMsOoteNwByGGFHiqD6YhbdctSmt+D/wBXtC1AVUKVTmKWXQQwd6yu+n8qJLM87aTFz1wjciH8oL3k23UlPU8cn+8O9k+19GvUqq34ZqVCaesjxCAADyV4E6fkTgw0L0JjHEyadalp2jgiGuLJTYiZ7yCFCTrM9APhvYb2ws5E0UJUZMI9neF9xTgiGYgsJJgABVWTvCgX5mTzwozcxW195k6uskQRiFbzCD9JmPbPiJCFKZ/EqVSiG/gkMXb/AG+GPO+GdBp/G1LA9gZOs1nh0DHtAnC8ktIGLATYkncySSf2x2SqFULONtvNhnaPElLRFjYGZ8xI3GPD5SDpsLukuoYBaL4sCYFMs2IF4XmXqOzRCkwJN/Db2b+ZmcDrbcSSI/ciKoXPaSs7VUSrGCwKg87i8dTGLWruXZnBIgKUcHd6Qnn+OPoYFVDtqCkuIhpBWIlhEEeYnHKDoTraGdhjM6k9cSyoqiHtj/zAuYyjPEMQBFw0Hw8j5eWOxVQyjae05bxSh8w+89WysUzzgb4uT5TFkPn5is5kQXDDeIFzN4kAbHbc7YUYncD7R1bDtPznauYp02IIBdjPi9hmAkQhkNbed8L3adWGD3btG9JqblOVPlENZDMrWTS+q4CoFKggTdPFE+KB5wvXHAX0vTaceh5n0iuwNWttXYjJ/WSOyvHalDN1EqszK7HS7i7KnhZRFgaZvAsfFhtn8SsGJX6YNn37xH2jcROazVLIUmgagajTaSC1+UIgL+sY0umafYpsI/SZa/loWPpNAo8FSmafdNCJQ0JTBsdvFHMxF8OscjPrMx13PuJkvLZB48bBl1SoiNItImfESZvgZAxJVGHczGvtdy7jOK1RVUsh9kzIVjp+MEE+uNHR4wVmp01iCRAvZBg1RqROkMC0wJkQIvjP6xc9CB1GT2m3Q5Vtoxz7y8cPyopMWpsdRXSSQrWO4GpTE84ibTjlT1bVL6YhdRQLz5zn5ekXxDOlo72oCBG4pr7N1uFBgG4Exij6/U6hSg5B+UHVotPS29e8qvA+JhRmlDMypVauQG8DBQSttruFE9Ix2enBTSAt3xOa11Pjauur0JyfpKzl0ESblrseZJuf3xiva2/M+iaPSUpQF28EczqZ7SYPL34na8MOcDnjoNL1EMmy2fO+q/w+yWFtLyuf0xNw+y/hb0smKlX/ABK57y92VSBoUsb7CYO0xjC1rq1vllKg6oFb0lxnCWcwkhV28YH/ADbFlHmEmZ72too70XAFq7rMc4P/APO+NjpR26phMXW5NWJWaWdmoFg6W28J5z72x2NsdOTziY/hbV3TpyqUzO5mYsI5STF4HM4nGJIdnXE9nMy2mxBOwiwvbzJxVlJHEmpV3cxHBz4FQMyxJJYDqNxEi5J+GMrqOtOjq47mbeg6f+MuKv2hvJ9nGrVzTNUezqY6PEuwGzQSeR2gfDGfo+tWXAllE0NR0OmrlCcS98K4JQy4/DHitNVr1G6jVHhExZYxNtzWdzL06VauAIP4/lMvmEDxpc2FVRf+L8wm1+uLValqjwZbUdOS4ciZlxNnD1KXiGkwTohTOxE3NoOOh0+p8evM5fUaIaZ8Hmeo5GoaoYm0XkCZmS2qZMi0Yn1+kEbU2Y9ZN4k1MEFhIF49NyZgC3pjwIAyf/UXr3t5ViqGb0/irAAO591hs3pET8Dyxg9Z6f4q+JX9fnOq6B1U0P8Ahb/hPb5SZxirTWmKhB1UgCnj94TYApJkzqvfrtjldIr+LsnX2AjkniNfZPkmrZ2pVqIHUIQxJEA1JmxuQFUL6HHW2AVoEHpMDWknC+/M2HN6Eek/dMzT3alVnQGuSei2/bAlPHMRIwYjOPSStTd2YO34aCTBm+wty3OKizIwJDYByTMd+2Gur16emp3hHeTayA93pWfeuGPxw/pAQI1021WsbBmfvS6ifgMOMgYcibDFc5MOdhiRmRaJVtue0Ywuu0K1GEHOf2l9O4D8yV9oWQWnVplqgaq6S45KJ8EdAfELyTpnngvSqFqp2gD9TB+Luc5MEcFpt3ecAFxQUnlYVaU/Q/XDOtOa8CCwv4lDGqV1HoMc2xwxnaVealQPUCEuzfBPvWapUAPCTL9FRbuT6+z6nFw52kmZfVHr09fHftj+83xeN5YN3ffUgwtp1raOUThUhzzOQ8JoF7S/aHkspANVajyJRDJAO5taY5emDV0M3pIFeYfOZSqqMDZgGX0In9jigOHEqVxKP2wrgUaoJ8VM6h/rDCB9Qtt9XkcN6Ysup3CZlybkKynrnKbDUAQ0wVjxA7kRyx2dbhhmc/ZU6nbE5ym1UArqEAiwEq3WDbEmEqIrPmkrJ0SqQQNyYtacXX5wdr5bKwhwGjqqM1gAekkBbagOcMX9N8cL/EV263YD2nddBoNel8Ru7Q9wzidGnVq63Wm3hABN4jVM+9JbfAemVnZHdTYBgFpNrZ8FKVajVD0i5VoIIbUdM+qt9NWNDOBiCUh+RIbPpWuEgeNSFPI1Df46pf44rCkKJT+K5hatTMVRcPU8JP5RpQR5GJ+OOm0a7KM+84bqVgs1ZA9JH4pn2V9KBtInxAgXiQYNzJsPjhnjcBFa6kKFjPZ6kjJFQbrcTfzEXkYgDccQCMyNlZ2lRbSEoIWqP7KDdrfQdSbAYBqdRXShNh4/ziFpqs1FoyI12r4KaFOjRrMDmKgBaDK0KaRCJ+Ys0DUdwsbY5vSMl1rPWuFnT6nWWUUhC2cdoe+yIin97VmhW0/iFgp2YR/ORh/UliQQIqupNyZs4l1z3aqjTVKdKsXcRZV71mA3B5Ses4CunduWE82srXyg/wB4N49xar3feZtvutA+zSUzXq/pA5T8I59cEArpHuYSjTavXPsXgfv9faZPxziJzdWQopUaYiii30ibkk3cmBJPS2AHWurZWdn07oaIpA447wdkaLOVHhlgYmepA+eNxSxp8Q95zFvUilpqA/3YzNy4TwCjlKeikoFvG5uz9STzHlt5YwbbGc5M1FbJyZD4rlDSqd9l8otWsxEuxRQTbTLsdXlAGIT/AOxxKtjHAlTThOeerm3q0w71aGgJRZCQhnSAHIEawsnVIAtM2NbqKRXtHA9/nF3Lpar/ADzBfDewfEanh7gUh+aq6gb9F1MfljJdqRznM6IdeFabVXmHeNcPXh2XXLIxNfMma9aAJRIlFv4V1MAB0JwLxt6kgcCZiM2r1GXOZWszwsaICgcpA329PTAEuOQTNdkUrgCUfiWRKORznYY26bQwnO31EE4n0x2byJoZPKoygOtJQfIxJ3xlWMPE+pi7HMzbtHmmfPVEnXTVyxMiNa2CxzVQWvtJ6jHT9P0ufO0wdZaArIDB/FcsGJb33BEX8S7GYutjvjWerjOZn6a05w3P9o9wyuqjQ3gfkrbG0DSfeEYhXXsRK31sTkHIjGcSqz+Hb02EWvPhg74uxwcjtLUsmMYlt7PI2mQLqAdR2UESTG7mSbbY+Z9RsFl7H5mfRtOoTS1p8v8ABAHE6xSpmGpCIMeIxcLJBIB0zvAx1nRUxpjYfpOa6u2/Uqhi+F8aGXygy7U2d++IkFYaTqtexAgG1rmcC8B7HwvrHE1SUVc9hHM5nO8EMYlizAEwztY6jGwEKBjZ03SxWc2GYOs6vbfxTwIMqZOpVq0qdMoNbqPENhy0x5iT5DBdfb4FG5ThRFNCi2vtbv8A53lwy/ZDN+9Uy56Hxz+2OdXr6jgjMfbpGT3jo+zw1HVq9aApB00gVmNgWJ2v06YV1P8AEDtxWMRjT9NFfc5lryHC6GVpnQoRQJZiZJgEyzMSTF9zjFtuu1LDecx9EWscDGJh/HuJfeatbMEkGo/4f6UHhpj5GfjjrtJStdQUTDuuL389hPcE4tlsvmAMzRepSKaYVoIM+E7gERqBk88FawoOIXQ6VNUdrep4llzP2himNHD8tToT/mGHf+g+JbCFmrM7HR/w3WpGTn5Af3lPzuYqVmNStUZ3bcsZPz/kIHlhF7iZ1On6cKkwvHyjZYLc26D+QxUbiYyWSkc8TnDqkqnkHX4qSb/THX0HOlxmfG9epr1jn135/efQQp95TDqfbWzAzuJnGA64JE6RLcwfxKsPAimoW9qKa3iDeSIXmBJGKrzJZgvJmaVe3hpVK1PLhlNQrqqM2t5EyBuFueRgXsCTgN1ZIhERLG5neGdoMwriqlZ2ZbshcsGA9pSGMSRMG0Yz9o+Fh+kffSVMnA5EPfaDUWumUzKuO6dHAMSQxNNtJi+oQw08ip6YslLIh+ZES0T7LGzBPZvhX3n7urV3Q1dbWCwi07qL31E6SZPXyxexFrycZxDW6qwEke0v/BOwWXoOKjE1XVpUuBAI2MDcjr6YXe4444iFupZ+DLJnF29cVrHnEXmM5vO0+/qpsBVaTFp1G0+uO/qPkx8pyOopfczfOMZnh/eeJibxa9oMrF98FEHXeU7T2dpAoFK6hYAHryA6dScebHqJFbNvLQfl/AWQVG8QgX1aTsYUmWE23EdcJ6hLlB8Ig/KaumWq1vzRj5w/k+M11GjRTJ3UioVI5CPCR5FTjlV6OL2OG2n2M6TUdTNCghdy9sjt9ZAqagGVgAzsWePZEkAKJ8yPkcdCK/wunWvMxan/ABWpN5GB6SVVy6qaYIuFNSDFtZ8PxiT8RhjpibnLY7QPV7NqhAe8HVMqDDzB9lbmSJnbbzn0xpN8e73mZW5A2gdoc4BlKj5hKiL4KQLBmErqKlQvwBPzGMLrupTwhT7xvp1RX8w95fcvxoA6ayGm3XdSbe9yvO4G2OPenjymbaX+8mnMTdTIPPlhIkjgiHBB5EqP2ncVKZXulMPXbQP9O9Q/7bfxY1elUeJcD7RTVW7EMy2jlgkn5eW/z3x1gGOJgPcX4AkbOrrmVnV/Kw2+OPNgw9DbMEHBE5SrFTpqfBuTf0OMu/TNnIE+ldC/iCnUoqWnaw/eS4wg1ZE6zPqI2yzYAljsFGpj6AXwSutj3iGu1FNSEuw/vNY+zTsFTpUO9zVFXrsxIR/EKQFgADK6rST6DljUVmCbcz5vqnS2wuolsynA6Xdnw6GOq9NmpkmTvoInAwVzAB2AkKvwd6mlBUsUBR2B1pPtCVI1cuQPmcUavng+saq1Xow9J8/cB7N5jM5qpRSfwy+tzsChIudpLQN+pxNmB3hK79vMtuVbKtkkIp91nqTMo0Ce80yDrOxUgQTyO24GFnClcR+tn3BgY1ms33YYGYgSBdTqidIO0kQfzWnCyj/ae0M7+bcolaqcRrio1SmzjfQATpE2hQfZ92w6DDJCsNpgDnuJqHYvj/EEpU62aXvMq/8AmSutZ8hdtiI32wCypSOBAuiscdjNIquGVSLg3BGFAuHip47zDc7w4feqrmD+I8EC/tkwT0B/bHd1AbR8xOS1OpbcyRWfDukIRPpI5xI5icF5xxFqGUP55I4dlyBLn/T5WvblJm3IYque8vfYucLEPwimG121cmi8bwT0G+JKjuBzJXUuRtPaLoIpBPtA7xzA2B6+mA26Wu4efg+4h6tdbQ3l7HuD2MRwWlr1azKs0nf2EIAgG41NP0PPGTbleCc4nS07GXKjaD6RrOVjUqNUqawahkCFPhFlEFgR4QLRvOD1DW1jNaggxPUPobSfEYgiRs3RDka9dza4WynVHhJYz0EYMw11o2sAo+UUpt0NRLplyPTtL52S4iBQVY1aWYH+IlpE2iCMc11Kt6rirHPHcxxNR4g3AfQQ+9QNedxHkPMYzD5eRCA5g6qrUmmlYG+j3SOoHunnI354n4+GkbiDxM77a8V77NkwQKCBNM++8M2xjbSJxu9Mp8KvPvFNazNhR6wK34i2kT/I3HmLY1TzM4flWRsow0gXEQfneee3THhxLhkOTGa1aDUJEqBEEW6/Hnick8GFrQkKF7y48H7P8PGXpmtXqLX0S6sjlNXQAWjlhc1gntO7rr1lVQBUkf8AdLjw2nQoIwy+ZySahB/ACEg2MtMn448qjPwxa7Tu2d1TfeGMhxOqEEZnJEESZJFzf83nijAe0XXTVqvKMD/nyjicUrzZ8nHlUOBhFzJOnq9m+06vFKqgePJSogTWO3/AMX2iV/C1ezfaU/j9QZfLd3R0q1as5qNTIh5YlrkXBDDfyG04T1BO7mB09JNpB9PSDezfB5Bcg6RPMyGtLDowYGR5necIWPkzZVNowYw3Zls3mxRptoUGS25A21AbE9DtfyxfTtk4Ig9QnhpuzDPG+zWQT8GgSa+Xphqk3DLIB1H84nV1jDWorIQlYnpdQTZtMquY4q70qtFENXuWFWnT1FQJkNUIX29JEQfD+JOLaQZrw0nXfzAyzUeA8SBoIpMEO69bAkgb8gQPhhXblsxLUMA2JUeMcMSpUqVKDAVCSTSVSwkE6tQ2SSCZmb4inqt+msKHkZ9YzqOk06msBhhveV3J06lJiK0ANBTmGDbENsTY9PS2Oo0XU6dQDtP0nK9R6ZbQPhJwcZiuItUNQBLC0b/QCxva+ww/nHaKVLWAc94Qz4LIF5nl6XOJ7mL1kBifSDRNJNJeajnSCQJvN4HQfQYFa/h1Ex2lBqLhgcR7h9MhbSAYVZ9PoAn1jGVRV4rgH0m3qtSKKyR6xzOcN1vrDGNrNbYC45kRY8pxuDHec347BCPeI4jkDU0kEiCNjB3HP9xiWAPErRdsySMwvwCpoqimdnWJ81lh9NXyxhdb0+6oWe0d0FxLEe8szI2mZjyBj4Y5V1KzVBzG3AVSWNgJN5gC5j4WwBCWYfaX7TJM2ayF6lahUiqxcsBqEOdQ22hYHwx19KbUAHpELk8RsgyC/EKbiFcCIsbfCMEBHpBCh1OWGZIWp4d59P8Al4xb0gto3STwnJtWzFCjoL63BZFsWVZdhJ2sMVY4j3Tq1bULk4Amn5vhdAxqy2cp+JZhFYbibieWIVjO0OpuC4WxD94jNcJyZB/EzCf66R/kMRvIjA1eqxjap/QyIvAMmds4tutM4gWN6iXGu1CjBqH3nF4Blv8A82l/sOPeJ8jPfj7v/i/cRdPgOW3++UjHSmTj3ifIyp193/x/uI12gyifdiaT94KDhzKlQQ40tvyGmZ88I6sTK8RhqSzDBMK8FVSlgxBF9tjYH9Q5ddp2xk4jtvGJAy+ZOUr1H0mCpEgXvzF/pi1TbTLX1i2uV/J5OtWNE0qjh01hqV9Dai01SZgllYAiNQI6DGh4yFCAeZkih0tzjiB+1fYbN5evSektWujm70BqZG5qYsDE3sMFoXy8wd12TxLJ9n2VrU1iu7/iM7U6b+3TVGZDrt4WLA22tgdoAbCxO9S3J7wfm87Xy+fzFJKh7s1xUFNvZIckmOY8QItbywwOnVa1cj4v7z1Wvehh6j594S4fxmlUU02RFZdQGsajpLMdKL7Bi9yemMDVdL1FDZwcfKdBXq6NTjB7+nz+cc/sHTq7uqaehpYuRp0sAyeH/cIWNsF0/WtRV65HtEdX0jTXjtg+mP3g6aoqNrpsQgA1ICRe+ogwygiOWOjp61TaBv8AKZzup6FcnFfmg2plC2YLEkhVmDtL+ESNw0avgMG1eoW3HhtxD6DTtUMuuDDmZoiNOoBtMET1u08+g+GDaHAGTEOqO5ce0jZHLPTB1GZJ6bEyNgBbYYeXiZuocP8ACI1xSixiGC7bwYvJ3tcWnli7njg4kUYHcZikqwAaUu6DUNILARe52A5b88Zuv1WnNZUt3juk0Ooe4MinEuWUzoZFeSVKgr5aoP8ATHKkYGJpNlWwYx2oUplKgG7gKv8A3DpB+pwEJtfPp3jWlTxLAhley7skinUYXuCdcfBpjHk6leh+U6+3oekuAyuPnGS65hSauWp1BO5XS1ud5H1GHx1dRw4mZf8AwxtP5NmP1gzN9n8i19GYoN+iSB8iww5X1HTsPixM+zoWvQZUK0tP2V8FppnWdKxrBKJ9oQULMoE+oDfLDBtVx5GiS6Wyk+dCp+c1quLp/q/kcUHEs0dxBMtEmmp5A/DHh2lg7DsYhcun5V+Qx4SfEf3ixSA2AHwxbJlSzH1lU+0PKMaGtG0kAq3i0gg3AJ6EiI/VgF+dvEJSV3+aZ12S4o9EBW8VObRvTJPswd1N+c2xmv35mupyOJcznKbiVdGFxZvnPTBESXV/nINPi2Xy9fX95y9EBCGWq4/E1abeEyIidUHfzw3TWAcxPW2Fx3zBvFe3eZoVXyy5dKL6WY1mqGoNAQt3lMBVBSAIbqDImRg270EVFPk8TPEKcOo6AnNiLt8DA/5uZJucIDJfmZtlxYyudt8rpzFPMG34hpv6EkqfSQV+ONHptuy4r7wTcmCKNICu6nY6lMj8wt++OjKgjkZgAxU8d57J5mpTlkdgUAhW8QAmDGq69bRGMvVdG09w7bcx6jqVyHb3Ht7wzwnjNKojCu2gGqSVJO5AGosdwALLPnjltX066psKvA9Z0FGuqsG9TgxjJ12qMhI1tUOo+eyIL/oA/wBxw/V+VVj1ETYCx8j1lhrZSnVbSIbo7KD3jrYXi1MbeZOMBtRqFOdx/wCBNXwa9gZlB+XsP+Yx/Z2WYGKagwdSwZpXhudzNlHniy63Ur/uMCdBTn4B+vv7f+Z37vl6ZVQtJXsUYhYcXhmn2WS5I52xbxNVZ6kieWihOwHzHt+n6xx8ypUdyjNYAAg+ESGsT4SDGxNr4olbs3m9JJ1FVfxEfSP8Iy5pUaasBqQQALiBMAn0gY0GPIM5vUOjWllkLtaCadFQdJaqpPooZ/3AxRjgMflNDo6b9Qv3gHK1kYsUiSYY9SPXCTg4AM73uMRzJs8tr0xPhjp54o4XACzxUTlSgquakmYg9IHliN5I2SQfSXH7JUDnNVxsSlMH/Spcj/143+n17KsGcj1ts37faaIwG/TDsxp47YkjienRiFHE9EpiQMSBF4mTBPaXhIzWWq0G2qIVnofdb1Bg/DEDmQ3ynzRR4zm8k3c1kDqlQGHEGabE+F9wCZ6/TA7KEb1jCWumCBLG32h5OpRUVske9HveBwY08zB9pQ1x1GxxQafHYwh1OSSYf+zfidCrQ0nuKbGo4pUwV16NwCN7eIDmQs4HYjAxG5mJyJYKvCEWQC4pm/dBj3czNl5Cb6R4T0xUOYu9z4xHnfxKDtJ/Y4hRzAA8yL2n4f36VqfNtWg9CCSp+DDAxaa7d47iFI80zn70XFOqbNIDL0en4WB+hx2VFgsrBEXddrSdYVo5PI9BUFvkf2wQdpTGCYOqBtLUxZmIUepYKT8F1HA9SwFZzC0LlgIVZwSFSwb8NL9FP13+mMKhPEuA9Jr3NtqJ9YEz7sqqyO66HSYdh4ZiN9rg41dRoqMDyDuPSZlWqtOfMfvCuahagILkEKxBdjMgTzvfrgg6fpiPgEodfqQcbziIzVJVqPC3Dq4O58Do4uf0gj44Dq9NWtB2qBLU32NZhjNDNaqZikAJI8TgbbE7xP8APHJkekk57zgo1zNlB+J/l/z64rtBnuTA/aFSKlBKlamrHWy6hpBjSsDxfqwZNKblYCaOg1f4azxSMyDW4fVX/LBBvKEH46TB/fC9nTLh850lP8Q6VuGJB9pBVCqaHcqTzZChv0m2FbNPYjfAZp19R09nwsItpWnbxwI3knAQrFsYxHRYr9jNA7BZqlQyUNUVWd3c2IFzC7i/hVcdNp6yEAnGdSSy293UcS1pxWgf86n6ahgm2I/h7f8ApMkrmqZ2dD/EMTiVNbjuD9ooZhfzL8xj2JGxvYxunXGphI5Hcc7fuDicSoVvYxT5pBu6j4jHpbw3PoftGKvFKSmNYPoCf2GPbTLeE0pmf4YuYr1aelhTc6zqWLEEPAYcm8U/q88I31N4wx2MfQiushu4gan2b4a2ep5VctSYoKnfHRZiAkRzEFj8t8EZtgxmJOMrvhTh3ZZqa06Pd0Up0qneGontVNJOhYgaImDc2tgZsBESZhiT+IxgeTFmMg6JZTMX/kcWUyg7yPnc6FrOEknUR4b8zP7/AFwtb3aGIOczM+1VFqGaYwVp1wKmkxKn2GaBtff1xvdI1Hlx7TzoWWOmrK0mnkQf4Ta/oRjdUgmKjvJdDT95aoRIpo9QDzYBUHzf6YS17YwI3pE5JjGgpmKSf/bjV0LuZPyH74D0+rlnhde5ACSFmrU6oP5en6hjUt+H7TNp+KEeJD/Cv/lqYPmSf2xdTwZDfFHc4s1XAI5L89K/vbCms/8A52hKP5mZqTJBI2UctgIvPmSf2xxmRHSMTgFydjFufp6nEAyJm/2jgPmEUIHZaQJ1HbW5Jv6AWxtdOXIOYzp0LLwOZXqYrUb0MxVpge7Opf8AabfTGh4QMafR1t8oXy/azOIIdaNceYKk/EGPpiGpBi/+nAfCcRH/ANVZUya+RZSd+70keexXCzaSs8kS6prK/hYy6ZAZqhl1VK4VNEqlRGGmRMDUhFp64gbRNmvwLK8OhJ9SO8eTjWeaCUylWR+g/wDuBx4qBDrRo8Aguskfec2RP3DLt6IP5PiMCR4Ol9Lj9f8A1EpmMzy4bS+Ufu2JwPeSatP63n/PpEjNZoVAPuFBZES0cr839cewMd4uyacN/NJ/z9JMSrnDv91p+QCk/TViOJVvwynjcZKPDszUU6s09+VNGH1sMe3D2g3voX4a+fmYB7Qf3Wh3+Vqk5myk1HVmCuQG8C8wY3NoOKWk4z7Sj22XgDAx8hAPYfL682qSygUm8QMMhhTrBHOZBPmcYviEAmTqqgE2iaSeHVAJ11bRC6g0weZIG/r8cAbVECYxokXPcIrGNLgwCTqW5NoAhhve+PLrcdxBvpGI4MYXhtfWJFMjyZpFudo+vTFk11ZbEqNK0k18vDkgQJO3r0xS0ks0LgCZj9pmS/vlAm2qk4U9GUg/H/zjb6NjkSjngwGWjLxAlXnw7bNPzjHSsQq5+UUAywlsyeQOXoB3MllFSoxEABI0oP0qT6k/LHPXXPdZmbdda01wRTpmpX7wiCXBI6Bdp62AnznG5pqfDqC+/eY+otNtm72gquCQFA8Tuqx8dR+g+uC2njEFUO5kutVD5iFGoKYEflpgBm9LG/p1x4WACV2ZMKdl+Gtm62uCaYqa6jEWlTrVFJ3OsAmNgpHPGV1LWKtewHmM0145M1AU5GOZJzGIgr+2KHiRiZV2iac5WM2nSo8kVVt8Q2Om6emKQfeauiUIuc8mBkyoUkiTqMmb4e9Y2tQTJPMhrlHVmOuxvHry8sWziCSpg5JMTVypt4jBtHKTa+KseIcjLAky9rxrOUhFOvUAHInUAPQzGEsD2m6ui0jqCVEhp2pzIADFGgR4qSH6xOPMgMtR0ugoME/eOjtPVP8AlUJ/6K48KwIQ9LrH+5vvPVO0VY7LSH/aT+mJ2iVHTavUn7xn/wCoM1YhwpB3CIOUbhehx7aJ5+lac4Pf6x9O0Wb2+8VB18WI2jOJD6DTD/aI3W4m5I72uY563t9TiduDwIN6dLWDwJHrcTpkGjRU1Xf8tlE2kseU3wDVWqiebjMQbU14KVDOZbPs1yxOazDEf4aInozaiw+SrjnLW8vEzdYcHE0WofCLE+XnhF+RiIiJanuZInf+WAMxHE9iNPUv7JPywCv+YIT0kCoPGfU43bB5mmeYE7U9nFzdIDVoq0zqpvFlbof0nY/PDOk1Lad9w7esqRkYlF4NwipTr6czT0Kn4l4K1CtlKt7wBYtyNrjG1q+oLbQDX3MPoNODYSewk/jL1a5CU1eoqwzlVLc2CAxtfW0ddJxXQbd+5v0hNfnaFX9YPy2VcO8U6moyqAKR4m21EwFtJv0xtm9Qu7dMkVsx4k7KcAy7KxrlmzSMY0Ve7p5dVMa6lTaCeovAAHM5t2qZ2yI4lIVcGS+A9jMmGmozVmOwcsi1BvKoQC68ryDGM3Xau3gAzyVGXvL0AqhVUKosALADyA2xlM2TmTjidKG9/h/LFSZAETGIJnsTL8xwdqg+8KoqFpa3tDUSYjnY9Zxq6fq9Nf5T8Y+03a9MVRTt9IEr0n1iDCgXU7z5jfG4t1bDKEEfKe85cHOBGYJXaTeBMC218XBzDlCB3yZEqq7JDQrc+YH9cTKbXdSDwZyjxN1IQVWkC4MN9GBI+eK7BmESxkO1X5j7Z9zbUnxT/wA4g1w41l68Bv2kd87VAOlhPkoH7zjwp9ZFmt1OPi/pG6fFagIJqEeoWPTbE+EsGdZcB5m/pLh2URcxTY1C2oNp5ARAPIeeOY6x1C3SX+GgyMRym210zu/pK/n8u3etDEotRgQZMqCR1/fG/pHFtIdu+JnO9xwM9jzI1NGZmRU/0wpMz6b4LZfVSMscQSF3ZgRDXBOENl6iswKA06kSROpdDCekwd8c/r9bRqhtQ5Ih6q2q9OJa+xPFlytXMd6pC1WDKwRm8QlWQhQSvukcjJvjPZdyAD0i2prdm3CaLk+JU6i6qbqyixg7HofynyOM20FDFNvvPHNwY5dTznCT2S4Sc+8KxtY49SfzR/npKmJZJJ9cdDb8cQMadCDHL0xTtK4J7TPO0mcDZyrBsgVAeQsWf6ED4HGjQnlzG6CVEkdjOI1dTJQYIMwgfvXU6aapKkqD7baRPQavI4dUDE9ZzDlbNJ93Rlsms1KbVJNWuwBDVCJARSp3MwI2tilty1DLz1dLMeIF4OwQu8GsmrXeINUgS7fmC+6u1+WE36nXjHrHk0Ld2kxmNRteYDC8kssyYESVPgAvb44ybrmc5zzGkQAYAklaSiKgXwiY7okEnrvcdMKM7+hxIKKRgyfls7pZFdge8Epe/Xf3h54aptYkhh9Zn6nTLjfX2HeEWwfMzwRmUHM9jszSM5Z+8A2E6H+RMN/y2PN4bDzzqNF1lNvh3LBPEuJVKZ7vN0RrIga00sAbSDF/hitdOMtUxAmlt0ep/lHB+cnUBkWAAYKYi5I+htiBr9fXwpyPnB2dOsH+0/SJzPZ/LuPBVjzlW/pgy/xDqk4Zcxb8I6nuftBrdjBJK1RJ5lP6Nhhf4lI+JP8APtIOjI5z+0ardimYg94hI2kMP64Mv8TV+qmDfRseY2ew1e34tIfFj/7cX/8AyWn/AKTK+DZ7Tj9gyfazCDnApk/UsMDb+J0HKIf8+kn8Ez9wIb4XkUylPT3oMmSTAvAFhNtsc/rdXZrrN5WaWnoKLtjVXO5NSSYZiZMAtf8AbFxZrmXZuIEIvTmY52yJmO1SIIpU1UdWgfQf1xKaF35sYmM/hK05sf6CN8Jz1epWWtUANIBhNRT3Z1CBCggteNsNL4WmBAXJ9onrRXYoSofWWReJvSSoe5VahHgqUWLEMLjXTaQQYuZm55xidPqqCcDiZF2mu2/FkSydistVIqVnDBKxU01Yy2kAwWO5N4vfSqzc4B1HbkbZm7h2liOX5HGOU957dENSVSIG/XFqR+YJ49o29UBj1nHRWfHM+A+0fGTSpteygs7dFEzHmQD8sLu2SEHcw9FWfMZkec4m2io0eJg7x0LSQPgLf/ONpF2DbDmXHP0Kr0lUM2iigQaYjQVAKAEAwQBYEx54y/8AUGRyuY6dKjKCBJ2ZpVaz+NdgoAMaeelIXZRuRz54Us1Rs5MbSpKwcQkMsdagMTYk3MW2ttM3+GExZgciSTmLOXLFlaXCQxMbTMbe1tMYJWjEbhKFwJFrZwUql1mBqpyQBPvb2Agr8dWLohzkQdpGOZ3I0mr1UrVI0oS08maCLfoWSZ2nDyqx595l6u9VXaJC4t2hZa/4R9oQHIJXSBPh5EzP1xq6XQGw+ftMC7Vbc7YW7HcXeu7U3MkLrVgItMEEbSDz5/DCvU9IlHmU8RrQag3Akjmc7fcCFVqdZlLBQadTyDEFGHMENYkfn8jjOot2KcGbuksKv7SiZvs04HgJ1flMMP8AfYiPPflgi6pf9wnSJ1HUJ2OYOzHAa6gagsm0Tz3i0g/PFxdW2SM4jP8AqzE4dIl+FZlFnQQOoqKP3IwNbqWOAef0jH45P+g/tOrQzd4Wp4Yk96tp6+PE/wD654yPt/4lDr6QMlP6Q1R7JcUcAhG0nY/eEIvsbObYsUpHt9ooeuaQH+WZ3N9h+IqhZlDAbharM3mQI8UdAZ9cSBT6f0gv9fpz5UgCjweo8+NYG5gkz0ibc99ox5rkQ4xD/wCo2WDK4El5bgKGnLVGNRvYWdO58JNhyub4E+pIcjbwPXvBHUXEZY/biGafBaYIVadM/mYIZge7JYm5+gwm2sZgeSJQoDy3J+cm0zCl3pjTTY6Qs+KwkwAbySAMCA3kKjcnuZWxyCTmSM/SFNdbCKr3VGgORuAPygf19MXGntGN3A/zmAS9ScjmWr7P3JyYJ5u8SOU8vInUR64PqCAJi6g7rCRLITIthB8GBkGopJH9PLFaB+YP89IU9pCrA6mjcE2OOhs7mZpld7aZE18nWFME1AhgDdo8WnzNjHqcVoC+IGaES0jiZfw3hb1nGqFpgjvGa1lMhB1YwBHnh+2zFZI7xhXRSCx4mg0c2rey/iBB0kFSBI25G1sc29Lg5ImrTqa7B+WciP1czpIZwAhBtA32uJv0GLClm4UZki9WIURNfM0oPi0tbQsFSBe4I6kj0wU6axO4lr7fCwH4zG6fHHZe6GpwQP8ADuZi88viTb4YJsfG0cRQWKSWMl/2cY11tHeNCrTkEUhcKP1MWZZPpHXDlVG0dpnanUPZ8Pad4w3fJWpAkEqwJmANN9J9QCpjlHnhivysDM8ktwe+JV/vEmjVemWp6ldkBFxFgDMblZA3FvLG7qN5QbJnaLYt2Le07kEqGqoRdNUsHplTYKrAsCeQC7jYg88J34/DYt5MZYV/iy2n+GaxQzKVNVJr2gg+fI+ccscy1YHM10t57yncc4SaBKlQadR57wiQfJhvrgADl06YE6N8X7Ta0t4bywVX0K8hNThbOwLGmDbnePIXscCTcw5P0948QFMeNIrDQ9SVm4BDDcEN7KtO17j54g1tjzDHzkl+eDB7VCn4gO9ikQsTcddXnO/LFlAbyY+sOwJGZduwWaZhWpwQlNl0zy1LqK+XIxy1YZUEIMzA1wXfxLQ9MGZwJu8SAgbinZehW1Fgyud6lM6XIPIwIYf6gceVz68wqWsnaV3NdiKykGlVRwtgtQFTtF2WQbfpxUFTnuMx1de3qJBTspmUJiisGI0VQIImT7u8/TFWYcc/tDjXITkiLzHA85CKKYJEai1VQCRebKSL+mKJ4IcsW5/SW/GoO0eyXYetUfvM1VWIvTpz8RrNwDzgAwN8F/Eoo2pn9TE31bHtL1l8uqKAohQAABsANgBywB2z3ieSTkzrJ5nC7HPaTI9ZoYYLQv5g/wA9JYniIzie8OXPe3O3ljbuPmMzjA+aqBTvDGSAOcRMdeWB4Jg2aVrMtVqsajK95tpJAHQWt687nFtx7ZizZY8yJ93ZYAB1REkHmLi4vbl54J8XeeRnRuDiMmnNGmxsad2G2nT7ukCCPW+xnD4RFGV7zs9JXX4KuPT1knOUFovpqlRpWZZxYNvc87YiuzxRzGCyWJlhkSJ/aAFMCSrvSJ1BgsbAEmNzY2G/xxCUhmnM0aM3XnHYH6SB3jAExv7JIvqsfa5ndt+eGy6D8s951J06eGawOw+0O8LzpOuPb0yI56m8ZvtA/wD2JwjbXsacpr9CdIeDnMcXggFEkNNPdV1A93JUAiBMCWIDTYDbF69dYvEyWoU8mPcGULV8RM3Um3h9+BFxMLI9L2wLU3NdL0KqduJdMilMNYyxjwrf4sR/8W574TAJ4j6bRyJOepRrK1FocMCGU8wIBPmJ54IFwIZX5yJVuK9ka6BvulRGB9yuTI9HAJP8Q+OAHTVucmaNWvIGHGYNpcNz6AouXqaSsN+JT0kxGoEODfnbEeCQMbh+8v8Aiqt2cRvh/YbOO5NWpTo0z+Vu8q7QYJUIh8xPLE7K1HHJ/aebqDEmX/hnDaeXpLSpLpVfiSTcsSbkk3JwJySYgzljkyS6yMUbEiejATPT2K5kxLNgLuZ4CILDAxYcdpOJwnEEmTidUYgz082JBEkRqssxbDNHxiQYOpZ9TUdGkdRqj42NgR9Rjasxumdv5xGeNcLVhrWQwH5ng7GYDDmAZ+djgSmRYBjIgahRCXKX0lnJaoZtqBktHUeRGJyMymNozANasKhllSW6iSJnSokE7AYLFyWJ7RWX4ZKEnLqUZtUwgMPFiGIiT9MNV3rjBm/odciUitx/xPVMuUpsRSBcygj2ASDA1G5W3TcEYujoO0Zs6jR4Z2jkyfRrB6ZMnvAAociJVlYXX2SdSxPIEYimzD/KZ3S7Qrke5lfam7HRVNkYNEC+oEWO/IXnDQpXfunUjaWPPoJNyNDTTZghlyCO8liUU6hEwRNzvcYVvOWnJdT1JssK+0nimQ2iINpBPjFyJvYiw5n1jCjDEzTmSqOXUaXIJiTpPJgShvzkk7n1Jx70lwIWpo0reEkFiCQS15ibNFoAuI5YEDiHUcZliybKqhVJ+JkybmfPFSxjSYk1TiQRjmXInNWKkKZ7E7gfYT05OBkyZw4GZM5gZnpw4giejdU+WBsoMnOI1qGKbBPbp4OMW2jEnMdjAGQkz2YlsRtxLCe5YdoXJEqZT89ShtYJDKSRtzMEbXBG4xtsPOZmWiEsqSIEmFY6Z5QV2+BIwAiekbi9AFHudmX4Ef8ADjwAyJBkHgtBUYuFBYISCwki1rnb/wAnBscyFEeoUZqhSSQzSQYvBty6AfLA2HEII8MgoypBkiQbxuRHS3lGLY5kY8sR2d4ejjxT7E79Cyj6AYMBzPVjBhBeHUnksikjUbgeZ+HIW5fHFxCh2z3kdqYqmotQagrQvKN9iNpi+IIgDyTEVaQLMpAKhJAgWJ0XFrb4giVMH5aiFckE+2BB22n9zjzAbZCDn6yblqxZhMSX0Ai2kaohY2mJPXnOKBRDnvLJl8sKbgC87k3Pzwu6jMOkIxiCIWcC4oRPT0Y9tGJ6cjASokz0YrsBnpzTifDWeiXxUKJ4yAXN788WNSygMUiYEyCXEQ6b3OJCAypMepnlOKvUsuhjoXAhWsvmN1F2wahRvEgni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4" name="AutoShape 8" descr="data:image/jpeg;base64,/9j/4AAQSkZJRgABAQAAAQABAAD/2wCEAAkGBxQTEhUUExQWFhQXGR8bFxgYGB0cHBofHCAaGxoaHRwdHyggGCAmHB0YITEiJykrLi4uHB8zODMsNygtLiwBCgoKDg0OGxAQGywkICQsLCwvLCwsLCwsLCwsLCwsLCwsLCwsLCwsLCwsLCwsLCwsLCwsLCwsLCwsLCwsLCwsLP/AABEIAPQAzwMBEQACEQEDEQH/xAAcAAABBQEBAQAAAAAAAAAAAAAFAgMEBgcBAAj/xABEEAACAQIEAwUFBgMHAwMFAAABAhEDIQAEEjEFQVEGEyJhcTJCgZGhBxQjUmKxgsHRFSQzQ3KS8HOD4aLC8RZTVLLS/8QAGwEAAgMBAQEAAAAAAAAAAAAAAwQBAgUGAAf/xAA6EQACAgEDAgQEBAUDBAIDAAABAgADEQQSIQUxEyJBUTJhgZEUI3GhBjOxwfAVQtFScuHxU2IWJDT/2gAMAwEAAhEDEQA/ADucyTGpU/EAioSIU7zb3us+sYxnXDma6uDWP0iOBZoUCskyW0VPXfUfSR8DhJ2bMLsBGRHanClXNks34cd4okwSD4h6AwY8xiQ8fXUk0bF79pLzFVz4ZIetv+hB/OPqce3QaIg59F/cyNWrBUarJGy0BP5efxMz5YkNLiouwrX9WhUcRkU6wnSRpe+wJ3/hb6E4a012x+Zka7TeRl9oc0EjfG1OcIJ7yNUBW5NuePZxK7eeIGz3a7KodOvUwNwl79JJAwJ7kSO1aK2z1xEDtQ9tNAn1afSdMxhM9QQGOjpTAeZvtJXDONd9VFJkZXYEi8gxFgQd4P0wxTqVsO0QF2iNa5lpyeSC774aiyrnvJJy/Q4iW2e09TQjpj2JIBEfU49CAzhOPSCYk4mR2ntGIntsVGPS89GPSMRWPSZ7Hp6exBnojRgewDmeiGOEbrMGXAjJPjHxwGlyXEv6ShZhoquNgGP7z/4+eCOPNNCvlIM4giq+siRcOPKTB9RhKxMxhHwCJPp/i0YENUoEMs++u6+upbeowJVxJV9nPvOLVZtdQqxWqsI9MatKx+XedybYvgRoFcAA9vfiNVVV1VG0VNI8IDGm4/hbfHoRGKEsuR+4+4nuCJ3VQ0m193WBIDrEMBBWdjqS9j7pxb0B9YpqSXYnjmW7gtUlSh9qmdJ8wIKt8VIPrONzTvvQGctqE2OZF7Y0pydf/ptPy8vli9vCnErp/wCYAZnXCMuFcQQpHIRO0DkfrjEufgzpqa8mWWZW5uOZn62jGXnzR7txGc63dGnmAfFQYN73szDiCIus/LDWjs2XcGKald6GaVqm42OOoHacs+cxes4kSdxxEO+PGVLGdp1sRLoxkgDHobAnYx6exPRj0mdx6ensenp7Hp6ex6ensRPThxVwSOJ6MVMY2oyphVjfMf8AOWKad82iePaZjnM5V76p/d6hAdrgpe5v7XTDNtiZPM0a0baJCzPEy1TuadCq9QKNS+CB6tqj4YG+0KCTLgHJiuF99QqIzo6JIVgSpAViALqTGliDfkWwvuRjhTCDIEI1KoytQ02DqjkvTdD7N5dCDYwTI8m8sTjK5hqEa0kccfvJrfjKCVStT/Mw0EfMGfURiJIfYcAkH7xillVDAp3jKpmC0UwRsdTSZHkceLcdp6zLD80gfoIT+8tRr06lR101SKTACAp/y2nneV/iHTDXT7cMVMxtfUCAVEJdqqsZPMf9MjGtb/LMzdOPzhKLk6qiwVvD6IOWwiTjnLgSczrKRgQlQquQZQXtdzt8sIso94ZhzHKilgw06pERqsdwb4orgOOZRl4lm7D5lnylMP7dOabdZQx8bQZx1+mffUCJzGrr2XEQ7qwx6RPMQ6zipk4zF07Wx6FA4kkYmFncenp7Hp6cnHp7menHp6enHp7M8Dj09O49PRLYDZmSIy4xl6gE95cRhCdUf82wDTcWiXPaZ5xCowqPZh4jET1PKCfrij43kTZRfyxBvYjLxRDE/iO7mox31BiPoIt5nC+tJNm0duJavGyWavk9RIYeE+EjqDb9p+mB/CQV7yu8bZFymceuipopt3djUqAG4srhepWDPmcPZx9ZWutFGSefYRKvrSrVLBjReGQwbAiWAB0gFTI32vhlNOGq3A8wL6pkfZjAiqGYBrfiqO5qDujJkU2MhSDsNU6THPTi+kZeUYSutqKYcGD/AOy69QGmabn2lLtCgEGFYEmSNmsMQumdLMgSz9Qperae8OdqM3pyy0mZTVcoCFBIMFS56gQDv1w7qrFCYMydJQzW7vSU7v21wH0ib6acE/G5xi+XHadCAfSFKbMAIZ5ka/DFviMKMBmMjmSE20im7QfzJzP+rASBnvKkmE+zXFUy9V0qgU0qkFSSIDgQQxFlkRE7wcbnTbwPITMvqNG/DLz7y6FJ9MbEwtnM7pgYiWAAiu6kYmXxmLpviZ4Tr1AASSABck7Dzx6WlVzf2g5RSVpl6xHOmvh+DsQrfAnEbhnEdp6dqLhlV4+cHZv7RtKyMuY/VVA/ZTj24d46OhXHuRK5m+1+drt4W7ov/h0qZFjHvObk8zcDEMSRxG6+mU6fYbiMH3/4kfMZupq75M5m0IQaUaozLq/MZYqy+UeVsZ1T6xThgCPeFs0CbDlB68j2/SaZ2V4595peKO9Tw1IEAm8Os+60EjpccsPl8HE53UadqSA3rDuCRecOKMOJ6MvjK1GYQSM4GtTzv+xwtR/OEue0pHEK3jf2gATzPU3tirjzkTXrBCqflKv2a4lWrVaj0UUUi0FnmHYCJUTMxpBNh8cRqlVUAY8+klW3doX4tnszTIFTR3DeFimrWs2BksRpJOm1xIwKoIf+4SjD1EFPmT3gjYAKVAtpExC21FeQwxtOMCXrs2nMOcCyb1mFcKEoPT0kPd6qnbUo8KAXgXNzjT0tJReZj9Q1gsbiDanHMnl30rrzNZTpFWr4gpFvDC6RF/YXkb4sxSs+VeZREuuH5hwJ7M9omrWFfSDyQaB6Etc/CMJWam8+mBNCrR0L27xnKZdWkTEm5DySfnO+Endo8vtDVLLpTFhbz3nrfrGFiHbvDDEl0Mo9QSsBR72qAPPVt1ti9OjtsPlWDs1NdfxRGerrTYI1VCwALaSSIO0kbHngt2itU4PMHVejjMXkMiM1QZhpqUxIY3IJX2hB3vY4omivA3HjEizVVhts7w3N1MpIpy9KxFB5lJ5I52H6WtaLDDtHUHTh+0Wt0aWDK95beB8Xp5lSyTKmGRhDIfysOR+nTG1XYrjK9pkvWyNhoVGLz04cekTJvtB4++aqtlaR/u6GKkf5rD2hb/LU2PVpGwvVueBNzp2jqC+PqDhfTMrKUCF7w0ataKmgU0kKQACSxUFgJsBbzxm33uHKqcTfu1Kt5K2AXHf/AIneKGm1UilHdqQRv4Tvo/hJg+gwXTM5Tzff3l9JSzYttJzjGP7xaISwCBmd/CKaRLneB+5uBaTYHDgBgeoV6fy3Xc7e0b4x2Z4tr8KrIGoUqbAmPMGNcHeJ3xYTEs6q7HIPHpDnY/jLJUSqylIPd1kNivJgQdtJhh5T1wOwbl49I7qUXV6fcO82FHwKu70M5crzFzg4bIkRs4TtUESwMZb2hhKtfzhCekzXjHDEZ6oFRgSWt3j7meWqPhGKNaVs+s1UTyD9JI7OZZUytFE2CDf80EtP/c1T574QtfdaS0sgwokPtC8U3WwL+BZ6taSPTxfwk4vSBvDe0NYfJgSrKcyGu1InrDD5XxpHw+8SO48TQuyHEVej3UENRCqwN5tZgeYN/jONGhw6eWYmqqZHgHivZKlTfUCopOx8JmRqlmVSNxub3Am/SHoycw1Or8uwjJ95YKvAqVFkWkpUadTRJN7Re94POdsQ6ehmlpOxYmRGy9NG1aVIWDWpOqsWVjAZSZIIIixvJ8sDWusHiG1LEjIjnF+D5dc1Io0xporbQPCzMxJ2vI/bBHAHaD0e5gSZWu2Ocp01XWdKAhUK00cyRKhUcgRvJEkDYG5FqxnvL6l1TAUcnvLKH7ime7AUBNgABqNpMRJ64GxMYWte0BnPOlRTSqiiKlXSJrEM7k6WZaUFCA06piYaJicXrztzF7zU1orI5gvtzxlmdZJV1TS7IzKCwJg+EjlB+OEyFLCSqeGCI12TfiNSvTfLCsVFtdRToZd4LNePjznB602HiCssRlO7H95u1OYvvzw7Msj7Ss9t+0Yy9MUqbf3ir4VjdF9+pHkNp5xi0b0ela5x7DvM5ssaDogQI6dDO/xxTtzOts0VV1YRxkDtICcQq0jVKVnV3KxceIR7URAgSLRtgFunrchmiA0zNrEoRPywMmM5emSFEanmBp9pyTz6mefni4HtNWmlNGLMtlc5GfT5CXjs1lEyxk/iZhhDaYYIp9xZsBIEsY1R5DBNwE5jWaizVvn09IXq0KzurA93BBUiXjle4UA84m3PFPEI4ing4+KVnjsjMHvFAqMIcDZ49lgecrqWd7Dpi4wRHNM1mxq6uCRx+s0DsxmteWpkzIGkzv4bSfUQfjjMYkNmZ9qFWwYYBwdXJEDOYE7EyRG2FxgVY84kzMe0Nco5FME1qjlaaT4ZuSxPJQLk4Cw/MbPGD3msjEKo+Ub4VwyrRDF8wzOxlxA0ExAgEHTYdRPPGfdqUY4C8RiuvHfuYMrvUWuyVWDtBakxAUR7wCgQDYTzPnhqsqUyogmB3YMj15uefp/MYYUgiCwcywdhEctWqcoRAeRK6iQOsagMaOmXC4EyOoNucS05nId8FmAVYMsiRIkXHMQThrMRQlTmcBdf8UhmHOdweQnmDMC5IvvgbLzNTSW5BEG5ZaJr0Kcg945ctzbSdSqecAgW8hgaDPeO6hjsyJO4nXDZirpKsdCj0Am3nczP6sXsxI0ZBWBMzlwfEwlkaVm/ym3XAmAHaahVSeRJzBHBupIAOlWMwesb4rtBgFfzcGBauQpnMUTpBqIHZRc6J96J5kt88W9lWEatGO49x6y2dksrRAINJe8k63YCWfc7+UERy9MXqrUjkczI1rMtnfic7Q9s0ou1Cioq1kjWNWlKc3AYwSTF9IHSSJGD4xJ0mibUN3wJS+Mdo85VkGqwB92kO7X4uJaP4sDss2LuM2qNHoqm2MQW9if7QTTy1INUbvQatNgtSAb6jB8RuYMyfXCtOuNjBWXAMjVo7BTUnbnHvH2p6mK01LkCSANgOt7eQ3ODXaiqn4zyZpU3kVK13lJ9IPqAst1hlnVtc2sLTa+++CZDYKwmgtubLXADnjHt7wh2RyrVahZbWs35F5sP1NdR5SdicVLYmX1PVC6woDkD+suHe0adVEWro1GFUQSx2JkgknYT5YGFYnOYiWCrtI5MMLmNAiNmCr6GDPwE/LHt2OIDZuMqPavLqyColRTUoMvhkSVcwQw5gmDt1xK52GMKpNiqneWrsDUqNSq94VJ7yQV2KlU0n1I3whRtZcgxTqChbcAS0YZHHEQnDgLEgyRPDE1/GJMyqtkaVPP96F06hUWZkai6sJmwlQwt6c8KapmdWX5zYqHCwo6nYHnHr/X+pvjOGFXBjSkDmVnjFM1M4oRyopU2LlYsWjStwRsPlhzT7UrJ94GwlmHygurQqsTFViOsIfS1j8sOI6gDiAIJzNQ7HU6f3KhoAA03PVtnbzlpM+eNOvtxOfu+IkmFmrol2KqOpMD64J3OILIlE4nnVzpqd7qGVcqBpsdKsYeeUlWmeRXGTdq9twHoJ0en0C/hxj4jzLDxTIUXo0zS0jQUWmw3UFlUDy5fLGirK2CDFssM7pJy3DqbVauskHUSrXDAMdVibFTPznBGXPBi6WshyJIHZ5Il6vgFyYCmOcsT4BFrAHFRUIZ9Y7QdW7SUauaTKjLFwI8emFQeEGDEgwSYHTFsJ2lQlirvBk5+C02itlgFJ9qZGoec3keeKGvnIhK9YwyH5kWvwmulFjrKMX1eGCTMIqzaIWST1OCVrtEDbd4jZh7iPA8vXH4tJGP5ohx6OPEPni+YKu10OVOJnXa3g9TKEeJ3on/DNrMLim3mYkHY7b7jdBYMGbui1FNud6DeOx9TK1V4hUaCxBBudNNVDMLS0CTaYJ8/LC9elqqO4d5eg6rfVai4U53Z7z2YzIegQWZO7qFlZL6mj2SBBF5hthfCGp0zi3xAMhhiaYet9Sa1O4gcj2g+vWqVn001VXrPAkkwXNyTOwudsaFCmusJ7Smr0XgA3ByfQD0E0XJZAZWklNCTp9tiANRtNvTYcgBfA7MkzLpXd3gKhlK65ygQV7of4rMqmo5lmUKYLDYCxAAmR1KrjbjEWbTW79xPEtHEKdRgQjAuQSs2gwQBtex54D5t0YGACZSsprGtqiqEqOopNp8bKIY944HiOpREk7tuMMhvMBI0FT+JuP0l7+zGpNCrtIqXjrpU8vIjC9mBZtEQ1psL/m95cScDYxOexUjInokG+IrHnEtMq4xmlVqit49bMop6AS9zaNo8zthZh5iR7zWqztUT1LIZtaCpTFOkPdSQWE39ojRM+vrhN2p37iMywJwZD4flW8aiadQH8TV4mJ/MWnxA9cFL8gnkSyjK8esH8SfumC6hUZj4lVYcAzcNJVLWlvPfGlo9O17duBM/W6pKBjPMk0u1NeogWiyUKKABFpCfDt7bDlzgD+eOjp0Sj1nNXapiTkRPD821Qan1a/13bnYmT0B354aCrgYGJnXuwOA0JZasoMeDUoAOpQ0Aeyb2UCwJ6QeuOQ6v041PvX4T/Wdt0PqRvp8Njhl+eM/aQeDvUUahBosDUhTLA6z4Qg6Sp6eWEncA8HDZH1muwDJgryPX9ZqfD0p5jLLBM6YLCzAjfod8dADn7TnX4YzmX7N01BBLVFsdDHwkjaVAgj9O3lck2lczlDhR781SFLRewvcC/wDCCPliMCE8Rtm3Ml5zhpY6qbmm2x5qwMSGXntvviYMHECZSs5FPv3D1UnUieGkkGNbAks23hBP7SKlsQqVbjIvFePyLu2mSPCGWYBaxG9h1ws1hPaaNWmVe45i+E01rU3oVwdGY9gatQA0yCDNmtqHQgYJW3vBXjYwsr4xKPxLhVXLOadZTInQ/u1QNiDyMbqbz5YLjM6DSa5L0znn1EAUcoWqqnJjvNlUmWa8QACTfphfUWGtc/aU6drNOpttRcN657/KEOFpSXOZc06gqIKoGoCOoiPit+czgdFxYYbgxrU2PbpG3DBE07iNARMgT18t8EbA5mBTYc4gBKw74d4CEiFqE6RqmygzK2FjadsDAyY1aQE2ydnct3aDTVZQYA2ZrmLMQSYne+2JwRxFlfIwYP7SZdKWWKgASyLTvaxBnrIAJnyxdBggmFqfc4Alj7BZLusqCRBqs1T4Gyf+gLhKy4NaxBmZrH32kyxd4MQLMxbbEUM2jzoYMRYwdsXV+cSWQr3imJkWwRfiEiZfk6B+/wCberDMqqFgEAIxqEiCTuwUE84wjq348vuZqUKcge4GIZy5JkbgTqY3t526Yz8ADmNuADmBe0VRafdsrEVgpBjeGiC3XxCQDz1eeNXpeha9sH4fWZfUOofhxhfiMCZQ03UlDN5ZpBM/mJFjOO009KVrhRxOJvssL7mPJjT11BGmZkEE8wbWjYQcGIA7SuGIjlfiAQhY9dvoNziSBBCpmGY02VJc/iMpaYjlIMkDmYMfIYQ6q9denLP9Jq9HV7LgqDt3MXRqHKsGNE02JVWq0gGkBdIWD4h4bgQYIa5xxpQ6nhWzj0nePZVRk2jv6+k0D7PeM0mNWkhOkvNOREAJTXSZvMg/XGxphYKwLO4mDcVLblwQfaXgDDEFECenPHp6KItj09KNTyM1K7v7LViwS4UwFXUR711MA2GF3M1KVwBB1YPVBSloCmStVrgAWZhPMAwN8BWNO2BDXAuGqtZG1DwWQlvG/hI0hdkSDMDcgHlJKhEQ1DeXEn9tOMZXL5djmwHVvZpQCzn9IkRH5pEdcNKpbtFaQ+7NfeZJwfMNUL18rClSfwWOpgpsAWI8cr1tym2MrqFwrs8K0HHoZ02mfdXtuAP6d5BzFQ65UKmg2VFju2mbjfe83j0wbTVrjcDnM0VVPDYA5/XvLrwvthl6yAZpxQqgEGbI8jdW2v8AlJBkc8HsqPeYFiPUx44Mtn3ZalMgBWR1iDcMDb4jAtpgC5BGfSVrh/EslkzUSkilwxQrTWBbeXNtzBudtrYulfGWnrs7Ax4HvJGU4a+eqrUq2oJ7IFlI/Kn5gfeY77DCOt1ioPDq7n9pZdStdRVe7S356topsw5Cw6nZR8TAxjodzYBiS8mV/PcaOl6UzU1aWKC4XSGY+RvA9drY0VqwRGloywPpCPZGGps45sRGxAXwgEcuv8WDKgDQWrfzYh2oLjDC8GJzMO0ebak1SsYAQspm2sFjCW/VBHmOhOEbK/EYgTXqYKoYwl/aVNaYfS4hfZNNlJJjSPHaSeY2vgFGke20ViCv1IqRrGlVzVIvJLamLamIvB2iDyAtfljvdJplor2icFqtVbZaXacoZNUQqogEcrfQbYYyOwi72ljkyJTywDAwNTMJIEE6Rub8gMeYAHIhhczA59JIr5FWbUf+eh3GJb3gRcVXHvJGRpS5bkpg2mFEF2jndk/2nHI/xBqd1gq9hO0/hrThKmsb1ieO5jQ5JJ/DEDURHMzCiAAtxH5sMfw7pgKzcw7mLfxDqN7LSv6n6znC+L901KrHh1rqOwjcMZEiJmD5439TRvUsJi6K3wbirHgzYuD54VqKVB7wuOh5jGLjHBm9J+PT0CdquIGnSCp/iVW0J5T7THyVZPy64o54haU3MJXmOlIEmBAncnzwoTNxVxxGlyoPc0ypcgwqzAMDduWkRPPYWx5eTzBXsFXMV2q4qvDqQq1SHrE/gUV9kNEaiQJIE3NtwIk4NRT4pye0z2t3+VePnMq7RcJ4hUBzmZR21iWuCyKOtMXpoPIW53xq12Vr5B2h6NVUh2rA/BuItQqiot49ofmU7j+nmBimv0a6uoqe47TRVsEMJpOUNGqj95oFOrTVldgZRlgypUhgzJ4bG5VRfHMdJtNbHTWe/E9rq7dotpJBz6QDnOBETUDuuXdtNMVFRnuYgwvWeXLc742harEqvcd5dtR4KEXPlvbEldmnqxXoUatRdAYKuuA5tAG+jc7RthPW2tQFYDv3lVKO2WTyjHMb4V+BVYuqVTSIAV9RRCQCbU4W2+oq0C+LMGt0+4HH9YHVlXs2Fzj04mq9nePJmaastmKzpmbSRKkgErII2HmBjAtoNZz3+czbKihis7UD1CD7FISfNjt/tF/Vh0w1oqQcuZNaniUfL8KNKoy+LQ4Z1Sb+IsTqbmVJA8R+Zw7YBniaVbYEt3YxSveqFKrKmCZM6Ym+1go9QcU5DRHWgZBEsVZ7jB1fzRHEzeqj1s2O+VBTpmo6XLBmBUKSGUQVUluY+WE7jtJK98zUHKLn2gXifEjmKlRUYwgYUvM3DPPO9gegx0XSNF4Sb27mct1jWCx9q9hIPC8gyuWYwOQgAiYtv4rgmT1xtrkd5lW2VlcLFnMuamnl/qE7xpKx+W8zi3c9pQogTMVoVq83sptykmAfXfAyOZRWxT+s9XzkPohtp9mRAiZPLe3WMWZwvcS9emDqDn1lg4blu7WCIZVBYm4BqAs3hF3MsRG1sfOdbY11xYnuf29J9F0dS0aVR9ZXhUSJYmWMr1jZT5eGMfQOnUCnTqonAdR1D26l39cyNmKoCmY0xN/388aG0YmcC7uPeH+yXahsqiI5JQqC7AE6S0QD+n+uMO3SlvMO86TT61T5X4xLxk+2VI00Zyq61DAyIhlLAm/hiCvO8YROfWaQAJwIIznHkqV6dQ+w+qnTkXA8Pj9GIAvt4cZn4xXtNY9Js6fRMqE45HM8a7d4qaCdUwFEtaIJ5AbiTacSXwfNCl1Vc5hegyZam+ZzEJoU2kEqvSRYsxgQPIXwNLfEbaszb7PEOBM/4LRq5+vU4jWQtpJGWpE2Gnb4LcTzYseQxt8VqKx6xDVWbBsX6zQK1CKdOr3YaqAwAkXBMlJNoJwtnjvFuwBHeYV2p4aMtnK9KIUNqQTsrjUB6CSPhjW0z5QGdFoLN9eIU4Bm+9RKPKmSTbeb0wPTxH+EYwbNFs1b2dszUrvRFLP2ELcbzFJm7yiKiu6LT0AgjwGdKDldQ0mANM4pptNYr89s+kWW4V+awZB5yR/zJJ7M1sqiuKiBnZC2zialtSQQdK2W/tG9sM6q9VqZiM4mfTe11hp9CcwdwzKasq9Qy5SpUDG4MrJMsOoteNwByGGFHiqD6YhbdctSmt+D/wBXtC1AVUKVTmKWXQQwd6yu+n8qJLM87aTFz1wjciH8oL3k23UlPU8cn+8O9k+19GvUqq34ZqVCaesjxCAADyV4E6fkTgw0L0JjHEyadalp2jgiGuLJTYiZ7yCFCTrM9APhvYb2ws5E0UJUZMI9neF9xTgiGYgsJJgABVWTvCgX5mTzwozcxW195k6uskQRiFbzCD9JmPbPiJCFKZ/EqVSiG/gkMXb/AG+GPO+GdBp/G1LA9gZOs1nh0DHtAnC8ktIGLATYkncySSf2x2SqFULONtvNhnaPElLRFjYGZ8xI3GPD5SDpsLukuoYBaL4sCYFMs2IF4XmXqOzRCkwJN/Db2b+ZmcDrbcSSI/ciKoXPaSs7VUSrGCwKg87i8dTGLWruXZnBIgKUcHd6Qnn+OPoYFVDtqCkuIhpBWIlhEEeYnHKDoTraGdhjM6k9cSyoqiHtj/zAuYyjPEMQBFw0Hw8j5eWOxVQyjae05bxSh8w+89WysUzzgb4uT5TFkPn5is5kQXDDeIFzN4kAbHbc7YUYncD7R1bDtPznauYp02IIBdjPi9hmAkQhkNbed8L3adWGD3btG9JqblOVPlENZDMrWTS+q4CoFKggTdPFE+KB5wvXHAX0vTaceh5n0iuwNWttXYjJ/WSOyvHalDN1EqszK7HS7i7KnhZRFgaZvAsfFhtn8SsGJX6YNn37xH2jcROazVLIUmgagajTaSC1+UIgL+sY0umafYpsI/SZa/loWPpNAo8FSmafdNCJQ0JTBsdvFHMxF8OscjPrMx13PuJkvLZB48bBl1SoiNItImfESZvgZAxJVGHczGvtdy7jOK1RVUsh9kzIVjp+MEE+uNHR4wVmp01iCRAvZBg1RqROkMC0wJkQIvjP6xc9CB1GT2m3Q5Vtoxz7y8cPyopMWpsdRXSSQrWO4GpTE84ibTjlT1bVL6YhdRQLz5zn5ekXxDOlo72oCBG4pr7N1uFBgG4Exij6/U6hSg5B+UHVotPS29e8qvA+JhRmlDMypVauQG8DBQSttruFE9Ix2enBTSAt3xOa11Pjauur0JyfpKzl0ESblrseZJuf3xiva2/M+iaPSUpQF28EczqZ7SYPL34na8MOcDnjoNL1EMmy2fO+q/w+yWFtLyuf0xNw+y/hb0smKlX/ABK57y92VSBoUsb7CYO0xjC1rq1vllKg6oFb0lxnCWcwkhV28YH/ADbFlHmEmZ72too70XAFq7rMc4P/APO+NjpR26phMXW5NWJWaWdmoFg6W28J5z72x2NsdOTziY/hbV3TpyqUzO5mYsI5STF4HM4nGJIdnXE9nMy2mxBOwiwvbzJxVlJHEmpV3cxHBz4FQMyxJJYDqNxEi5J+GMrqOtOjq47mbeg6f+MuKv2hvJ9nGrVzTNUezqY6PEuwGzQSeR2gfDGfo+tWXAllE0NR0OmrlCcS98K4JQy4/DHitNVr1G6jVHhExZYxNtzWdzL06VauAIP4/lMvmEDxpc2FVRf+L8wm1+uLValqjwZbUdOS4ciZlxNnD1KXiGkwTohTOxE3NoOOh0+p8evM5fUaIaZ8Hmeo5GoaoYm0XkCZmS2qZMi0Yn1+kEbU2Y9ZN4k1MEFhIF49NyZgC3pjwIAyf/UXr3t5ViqGb0/irAAO591hs3pET8Dyxg9Z6f4q+JX9fnOq6B1U0P8Ahb/hPb5SZxirTWmKhB1UgCnj94TYApJkzqvfrtjldIr+LsnX2AjkniNfZPkmrZ2pVqIHUIQxJEA1JmxuQFUL6HHW2AVoEHpMDWknC+/M2HN6Eek/dMzT3alVnQGuSei2/bAlPHMRIwYjOPSStTd2YO34aCTBm+wty3OKizIwJDYByTMd+2Gur16emp3hHeTayA93pWfeuGPxw/pAQI1021WsbBmfvS6ifgMOMgYcibDFc5MOdhiRmRaJVtue0Ywuu0K1GEHOf2l9O4D8yV9oWQWnVplqgaq6S45KJ8EdAfELyTpnngvSqFqp2gD9TB+Luc5MEcFpt3ecAFxQUnlYVaU/Q/XDOtOa8CCwv4lDGqV1HoMc2xwxnaVealQPUCEuzfBPvWapUAPCTL9FRbuT6+z6nFw52kmZfVHr09fHftj+83xeN5YN3ffUgwtp1raOUThUhzzOQ8JoF7S/aHkspANVajyJRDJAO5taY5emDV0M3pIFeYfOZSqqMDZgGX0In9jigOHEqVxKP2wrgUaoJ8VM6h/rDCB9Qtt9XkcN6Ysup3CZlybkKynrnKbDUAQ0wVjxA7kRyx2dbhhmc/ZU6nbE5ym1UArqEAiwEq3WDbEmEqIrPmkrJ0SqQQNyYtacXX5wdr5bKwhwGjqqM1gAekkBbagOcMX9N8cL/EV263YD2nddBoNel8Ru7Q9wzidGnVq63Wm3hABN4jVM+9JbfAemVnZHdTYBgFpNrZ8FKVajVD0i5VoIIbUdM+qt9NWNDOBiCUh+RIbPpWuEgeNSFPI1Df46pf44rCkKJT+K5hatTMVRcPU8JP5RpQR5GJ+OOm0a7KM+84bqVgs1ZA9JH4pn2V9KBtInxAgXiQYNzJsPjhnjcBFa6kKFjPZ6kjJFQbrcTfzEXkYgDccQCMyNlZ2lRbSEoIWqP7KDdrfQdSbAYBqdRXShNh4/ziFpqs1FoyI12r4KaFOjRrMDmKgBaDK0KaRCJ+Ys0DUdwsbY5vSMl1rPWuFnT6nWWUUhC2cdoe+yIin97VmhW0/iFgp2YR/ORh/UliQQIqupNyZs4l1z3aqjTVKdKsXcRZV71mA3B5Ses4CunduWE82srXyg/wB4N49xar3feZtvutA+zSUzXq/pA5T8I59cEArpHuYSjTavXPsXgfv9faZPxziJzdWQopUaYiii30ibkk3cmBJPS2AHWurZWdn07oaIpA447wdkaLOVHhlgYmepA+eNxSxp8Q95zFvUilpqA/3YzNy4TwCjlKeikoFvG5uz9STzHlt5YwbbGc5M1FbJyZD4rlDSqd9l8otWsxEuxRQTbTLsdXlAGIT/AOxxKtjHAlTThOeerm3q0w71aGgJRZCQhnSAHIEawsnVIAtM2NbqKRXtHA9/nF3Lpar/ADzBfDewfEanh7gUh+aq6gb9F1MfljJdqRznM6IdeFabVXmHeNcPXh2XXLIxNfMma9aAJRIlFv4V1MAB0JwLxt6kgcCZiM2r1GXOZWszwsaICgcpA329PTAEuOQTNdkUrgCUfiWRKORznYY26bQwnO31EE4n0x2byJoZPKoygOtJQfIxJ3xlWMPE+pi7HMzbtHmmfPVEnXTVyxMiNa2CxzVQWvtJ6jHT9P0ufO0wdZaArIDB/FcsGJb33BEX8S7GYutjvjWerjOZn6a05w3P9o9wyuqjQ3gfkrbG0DSfeEYhXXsRK31sTkHIjGcSqz+Hb02EWvPhg74uxwcjtLUsmMYlt7PI2mQLqAdR2UESTG7mSbbY+Z9RsFl7H5mfRtOoTS1p8v8ABAHE6xSpmGpCIMeIxcLJBIB0zvAx1nRUxpjYfpOa6u2/Uqhi+F8aGXygy7U2d++IkFYaTqtexAgG1rmcC8B7HwvrHE1SUVc9hHM5nO8EMYlizAEwztY6jGwEKBjZ03SxWc2GYOs6vbfxTwIMqZOpVq0qdMoNbqPENhy0x5iT5DBdfb4FG5ThRFNCi2vtbv8A53lwy/ZDN+9Uy56Hxz+2OdXr6jgjMfbpGT3jo+zw1HVq9aApB00gVmNgWJ2v06YV1P8AEDtxWMRjT9NFfc5lryHC6GVpnQoRQJZiZJgEyzMSTF9zjFtuu1LDecx9EWscDGJh/HuJfeatbMEkGo/4f6UHhpj5GfjjrtJStdQUTDuuL389hPcE4tlsvmAMzRepSKaYVoIM+E7gERqBk88FawoOIXQ6VNUdrep4llzP2himNHD8tToT/mGHf+g+JbCFmrM7HR/w3WpGTn5Af3lPzuYqVmNStUZ3bcsZPz/kIHlhF7iZ1On6cKkwvHyjZYLc26D+QxUbiYyWSkc8TnDqkqnkHX4qSb/THX0HOlxmfG9epr1jn135/efQQp95TDqfbWzAzuJnGA64JE6RLcwfxKsPAimoW9qKa3iDeSIXmBJGKrzJZgvJmaVe3hpVK1PLhlNQrqqM2t5EyBuFueRgXsCTgN1ZIhERLG5neGdoMwriqlZ2ZbshcsGA9pSGMSRMG0Yz9o+Fh+kffSVMnA5EPfaDUWumUzKuO6dHAMSQxNNtJi+oQw08ip6YslLIh+ZES0T7LGzBPZvhX3n7urV3Q1dbWCwi07qL31E6SZPXyxexFrycZxDW6qwEke0v/BOwWXoOKjE1XVpUuBAI2MDcjr6YXe4444iFupZ+DLJnF29cVrHnEXmM5vO0+/qpsBVaTFp1G0+uO/qPkx8pyOopfczfOMZnh/eeJibxa9oMrF98FEHXeU7T2dpAoFK6hYAHryA6dScebHqJFbNvLQfl/AWQVG8QgX1aTsYUmWE23EdcJ6hLlB8Ig/KaumWq1vzRj5w/k+M11GjRTJ3UioVI5CPCR5FTjlV6OL2OG2n2M6TUdTNCghdy9sjt9ZAqagGVgAzsWePZEkAKJ8yPkcdCK/wunWvMxan/ABWpN5GB6SVVy6qaYIuFNSDFtZ8PxiT8RhjpibnLY7QPV7NqhAe8HVMqDDzB9lbmSJnbbzn0xpN8e73mZW5A2gdoc4BlKj5hKiL4KQLBmErqKlQvwBPzGMLrupTwhT7xvp1RX8w95fcvxoA6ayGm3XdSbe9yvO4G2OPenjymbaX+8mnMTdTIPPlhIkjgiHBB5EqP2ncVKZXulMPXbQP9O9Q/7bfxY1elUeJcD7RTVW7EMy2jlgkn5eW/z3x1gGOJgPcX4AkbOrrmVnV/Kw2+OPNgw9DbMEHBE5SrFTpqfBuTf0OMu/TNnIE+ldC/iCnUoqWnaw/eS4wg1ZE6zPqI2yzYAljsFGpj6AXwSutj3iGu1FNSEuw/vNY+zTsFTpUO9zVFXrsxIR/EKQFgADK6rST6DljUVmCbcz5vqnS2wuolsynA6Xdnw6GOq9NmpkmTvoInAwVzAB2AkKvwd6mlBUsUBR2B1pPtCVI1cuQPmcUavng+saq1Xow9J8/cB7N5jM5qpRSfwy+tzsChIudpLQN+pxNmB3hK79vMtuVbKtkkIp91nqTMo0Ce80yDrOxUgQTyO24GFnClcR+tn3BgY1ms33YYGYgSBdTqidIO0kQfzWnCyj/ae0M7+bcolaqcRrio1SmzjfQATpE2hQfZ92w6DDJCsNpgDnuJqHYvj/EEpU62aXvMq/8AmSutZ8hdtiI32wCypSOBAuiscdjNIquGVSLg3BGFAuHip47zDc7w4feqrmD+I8EC/tkwT0B/bHd1AbR8xOS1OpbcyRWfDukIRPpI5xI5icF5xxFqGUP55I4dlyBLn/T5WvblJm3IYque8vfYucLEPwimG121cmi8bwT0G+JKjuBzJXUuRtPaLoIpBPtA7xzA2B6+mA26Wu4efg+4h6tdbQ3l7HuD2MRwWlr1azKs0nf2EIAgG41NP0PPGTbleCc4nS07GXKjaD6RrOVjUqNUqawahkCFPhFlEFgR4QLRvOD1DW1jNaggxPUPobSfEYgiRs3RDka9dza4WynVHhJYz0EYMw11o2sAo+UUpt0NRLplyPTtL52S4iBQVY1aWYH+IlpE2iCMc11Kt6rirHPHcxxNR4g3AfQQ+9QNedxHkPMYzD5eRCA5g6qrUmmlYG+j3SOoHunnI354n4+GkbiDxM77a8V77NkwQKCBNM++8M2xjbSJxu9Mp8KvPvFNazNhR6wK34i2kT/I3HmLY1TzM4flWRsow0gXEQfneee3THhxLhkOTGa1aDUJEqBEEW6/Hnick8GFrQkKF7y48H7P8PGXpmtXqLX0S6sjlNXQAWjlhc1gntO7rr1lVQBUkf8AdLjw2nQoIwy+ZySahB/ACEg2MtMn448qjPwxa7Tu2d1TfeGMhxOqEEZnJEESZJFzf83nijAe0XXTVqvKMD/nyjicUrzZ8nHlUOBhFzJOnq9m+06vFKqgePJSogTWO3/AMX2iV/C1ezfaU/j9QZfLd3R0q1as5qNTIh5YlrkXBDDfyG04T1BO7mB09JNpB9PSDezfB5Bcg6RPMyGtLDowYGR5necIWPkzZVNowYw3Zls3mxRptoUGS25A21AbE9DtfyxfTtk4Ig9QnhpuzDPG+zWQT8GgSa+Xphqk3DLIB1H84nV1jDWorIQlYnpdQTZtMquY4q70qtFENXuWFWnT1FQJkNUIX29JEQfD+JOLaQZrw0nXfzAyzUeA8SBoIpMEO69bAkgb8gQPhhXblsxLUMA2JUeMcMSpUqVKDAVCSTSVSwkE6tQ2SSCZmb4inqt+msKHkZ9YzqOk06msBhhveV3J06lJiK0ANBTmGDbENsTY9PS2Oo0XU6dQDtP0nK9R6ZbQPhJwcZiuItUNQBLC0b/QCxva+ww/nHaKVLWAc94Qz4LIF5nl6XOJ7mL1kBifSDRNJNJeajnSCQJvN4HQfQYFa/h1Ex2lBqLhgcR7h9MhbSAYVZ9PoAn1jGVRV4rgH0m3qtSKKyR6xzOcN1vrDGNrNbYC45kRY8pxuDHec347BCPeI4jkDU0kEiCNjB3HP9xiWAPErRdsySMwvwCpoqimdnWJ81lh9NXyxhdb0+6oWe0d0FxLEe8szI2mZjyBj4Y5V1KzVBzG3AVSWNgJN5gC5j4WwBCWYfaX7TJM2ayF6lahUiqxcsBqEOdQ22hYHwx19KbUAHpELk8RsgyC/EKbiFcCIsbfCMEBHpBCh1OWGZIWp4d59P8Al4xb0gto3STwnJtWzFCjoL63BZFsWVZdhJ2sMVY4j3Tq1bULk4Amn5vhdAxqy2cp+JZhFYbibieWIVjO0OpuC4WxD94jNcJyZB/EzCf66R/kMRvIjA1eqxjap/QyIvAMmds4tutM4gWN6iXGu1CjBqH3nF4Blv8A82l/sOPeJ8jPfj7v/i/cRdPgOW3++UjHSmTj3ifIyp193/x/uI12gyifdiaT94KDhzKlQQ40tvyGmZ88I6sTK8RhqSzDBMK8FVSlgxBF9tjYH9Q5ddp2xk4jtvGJAy+ZOUr1H0mCpEgXvzF/pi1TbTLX1i2uV/J5OtWNE0qjh01hqV9Dai01SZgllYAiNQI6DGh4yFCAeZkih0tzjiB+1fYbN5evSektWujm70BqZG5qYsDE3sMFoXy8wd12TxLJ9n2VrU1iu7/iM7U6b+3TVGZDrt4WLA22tgdoAbCxO9S3J7wfm87Xy+fzFJKh7s1xUFNvZIckmOY8QItbywwOnVa1cj4v7z1Wvehh6j594S4fxmlUU02RFZdQGsajpLMdKL7Bi9yemMDVdL1FDZwcfKdBXq6NTjB7+nz+cc/sHTq7uqaehpYuRp0sAyeH/cIWNsF0/WtRV65HtEdX0jTXjtg+mP3g6aoqNrpsQgA1ICRe+ogwygiOWOjp61TaBv8AKZzup6FcnFfmg2plC2YLEkhVmDtL+ESNw0avgMG1eoW3HhtxD6DTtUMuuDDmZoiNOoBtMET1u08+g+GDaHAGTEOqO5ce0jZHLPTB1GZJ6bEyNgBbYYeXiZuocP8ACI1xSixiGC7bwYvJ3tcWnli7njg4kUYHcZikqwAaUu6DUNILARe52A5b88Zuv1WnNZUt3juk0Ooe4MinEuWUzoZFeSVKgr5aoP8ATHKkYGJpNlWwYx2oUplKgG7gKv8A3DpB+pwEJtfPp3jWlTxLAhley7skinUYXuCdcfBpjHk6leh+U6+3oekuAyuPnGS65hSauWp1BO5XS1ud5H1GHx1dRw4mZf8AwxtP5NmP1gzN9n8i19GYoN+iSB8iww5X1HTsPixM+zoWvQZUK0tP2V8FppnWdKxrBKJ9oQULMoE+oDfLDBtVx5GiS6Wyk+dCp+c1quLp/q/kcUHEs0dxBMtEmmp5A/DHh2lg7DsYhcun5V+Qx4SfEf3ixSA2AHwxbJlSzH1lU+0PKMaGtG0kAq3i0gg3AJ6EiI/VgF+dvEJSV3+aZ12S4o9EBW8VObRvTJPswd1N+c2xmv35mupyOJcznKbiVdGFxZvnPTBESXV/nINPi2Xy9fX95y9EBCGWq4/E1abeEyIidUHfzw3TWAcxPW2Fx3zBvFe3eZoVXyy5dKL6WY1mqGoNAQt3lMBVBSAIbqDImRg270EVFPk8TPEKcOo6AnNiLt8DA/5uZJucIDJfmZtlxYyudt8rpzFPMG34hpv6EkqfSQV+ONHptuy4r7wTcmCKNICu6nY6lMj8wt++OjKgjkZgAxU8d57J5mpTlkdgUAhW8QAmDGq69bRGMvVdG09w7bcx6jqVyHb3Ht7wzwnjNKojCu2gGqSVJO5AGosdwALLPnjltX066psKvA9Z0FGuqsG9TgxjJ12qMhI1tUOo+eyIL/oA/wBxw/V+VVj1ETYCx8j1lhrZSnVbSIbo7KD3jrYXi1MbeZOMBtRqFOdx/wCBNXwa9gZlB+XsP+Yx/Z2WYGKagwdSwZpXhudzNlHniy63Ur/uMCdBTn4B+vv7f+Z37vl6ZVQtJXsUYhYcXhmn2WS5I52xbxNVZ6kieWihOwHzHt+n6xx8ypUdyjNYAAg+ESGsT4SDGxNr4olbs3m9JJ1FVfxEfSP8Iy5pUaasBqQQALiBMAn0gY0GPIM5vUOjWllkLtaCadFQdJaqpPooZ/3AxRjgMflNDo6b9Qv3gHK1kYsUiSYY9SPXCTg4AM73uMRzJs8tr0xPhjp54o4XACzxUTlSgquakmYg9IHliN5I2SQfSXH7JUDnNVxsSlMH/Spcj/143+n17KsGcj1ts37faaIwG/TDsxp47YkjienRiFHE9EpiQMSBF4mTBPaXhIzWWq0G2qIVnofdb1Bg/DEDmQ3ynzRR4zm8k3c1kDqlQGHEGabE+F9wCZ6/TA7KEb1jCWumCBLG32h5OpRUVske9HveBwY08zB9pQ1x1GxxQafHYwh1OSSYf+zfidCrQ0nuKbGo4pUwV16NwCN7eIDmQs4HYjAxG5mJyJYKvCEWQC4pm/dBj3czNl5Cb6R4T0xUOYu9z4xHnfxKDtJ/Y4hRzAA8yL2n4f36VqfNtWg9CCSp+DDAxaa7d47iFI80zn70XFOqbNIDL0en4WB+hx2VFgsrBEXddrSdYVo5PI9BUFvkf2wQdpTGCYOqBtLUxZmIUepYKT8F1HA9SwFZzC0LlgIVZwSFSwb8NL9FP13+mMKhPEuA9Jr3NtqJ9YEz7sqqyO66HSYdh4ZiN9rg41dRoqMDyDuPSZlWqtOfMfvCuahagILkEKxBdjMgTzvfrgg6fpiPgEodfqQcbziIzVJVqPC3Dq4O58Do4uf0gj44Dq9NWtB2qBLU32NZhjNDNaqZikAJI8TgbbE7xP8APHJkekk57zgo1zNlB+J/l/z64rtBnuTA/aFSKlBKlamrHWy6hpBjSsDxfqwZNKblYCaOg1f4azxSMyDW4fVX/LBBvKEH46TB/fC9nTLh850lP8Q6VuGJB9pBVCqaHcqTzZChv0m2FbNPYjfAZp19R09nwsItpWnbxwI3knAQrFsYxHRYr9jNA7BZqlQyUNUVWd3c2IFzC7i/hVcdNp6yEAnGdSSy293UcS1pxWgf86n6ahgm2I/h7f8ApMkrmqZ2dD/EMTiVNbjuD9ooZhfzL8xj2JGxvYxunXGphI5Hcc7fuDicSoVvYxT5pBu6j4jHpbw3PoftGKvFKSmNYPoCf2GPbTLeE0pmf4YuYr1aelhTc6zqWLEEPAYcm8U/q88I31N4wx2MfQiushu4gan2b4a2ep5VctSYoKnfHRZiAkRzEFj8t8EZtgxmJOMrvhTh3ZZqa06Pd0Up0qneGontVNJOhYgaImDc2tgZsBESZhiT+IxgeTFmMg6JZTMX/kcWUyg7yPnc6FrOEknUR4b8zP7/AFwtb3aGIOczM+1VFqGaYwVp1wKmkxKn2GaBtff1xvdI1Hlx7TzoWWOmrK0mnkQf4Ta/oRjdUgmKjvJdDT95aoRIpo9QDzYBUHzf6YS17YwI3pE5JjGgpmKSf/bjV0LuZPyH74D0+rlnhde5ACSFmrU6oP5en6hjUt+H7TNp+KEeJD/Cv/lqYPmSf2xdTwZDfFHc4s1XAI5L89K/vbCms/8A52hKP5mZqTJBI2UctgIvPmSf2xxmRHSMTgFydjFufp6nEAyJm/2jgPmEUIHZaQJ1HbW5Jv6AWxtdOXIOYzp0LLwOZXqYrUb0MxVpge7Opf8AabfTGh4QMafR1t8oXy/azOIIdaNceYKk/EGPpiGpBi/+nAfCcRH/ANVZUya+RZSd+70keexXCzaSs8kS6prK/hYy6ZAZqhl1VK4VNEqlRGGmRMDUhFp64gbRNmvwLK8OhJ9SO8eTjWeaCUylWR+g/wDuBx4qBDrRo8Aguskfec2RP3DLt6IP5PiMCR4Ol9Lj9f8A1EpmMzy4bS+Ufu2JwPeSatP63n/PpEjNZoVAPuFBZES0cr839cewMd4uyacN/NJ/z9JMSrnDv91p+QCk/TViOJVvwynjcZKPDszUU6s09+VNGH1sMe3D2g3voX4a+fmYB7Qf3Wh3+Vqk5myk1HVmCuQG8C8wY3NoOKWk4z7Sj22XgDAx8hAPYfL682qSygUm8QMMhhTrBHOZBPmcYviEAmTqqgE2iaSeHVAJ11bRC6g0weZIG/r8cAbVECYxokXPcIrGNLgwCTqW5NoAhhve+PLrcdxBvpGI4MYXhtfWJFMjyZpFudo+vTFk11ZbEqNK0k18vDkgQJO3r0xS0ks0LgCZj9pmS/vlAm2qk4U9GUg/H/zjb6NjkSjngwGWjLxAlXnw7bNPzjHSsQq5+UUAywlsyeQOXoB3MllFSoxEABI0oP0qT6k/LHPXXPdZmbdda01wRTpmpX7wiCXBI6Bdp62AnznG5pqfDqC+/eY+otNtm72gquCQFA8Tuqx8dR+g+uC2njEFUO5kutVD5iFGoKYEflpgBm9LG/p1x4WACV2ZMKdl+Gtm62uCaYqa6jEWlTrVFJ3OsAmNgpHPGV1LWKtewHmM0145M1AU5GOZJzGIgr+2KHiRiZV2iac5WM2nSo8kVVt8Q2Om6emKQfeauiUIuc8mBkyoUkiTqMmb4e9Y2tQTJPMhrlHVmOuxvHry8sWziCSpg5JMTVypt4jBtHKTa+KseIcjLAky9rxrOUhFOvUAHInUAPQzGEsD2m6ui0jqCVEhp2pzIADFGgR4qSH6xOPMgMtR0ugoME/eOjtPVP8AlUJ/6K48KwIQ9LrH+5vvPVO0VY7LSH/aT+mJ2iVHTavUn7xn/wCoM1YhwpB3CIOUbhehx7aJ5+lac4Pf6x9O0Wb2+8VB18WI2jOJD6DTD/aI3W4m5I72uY563t9TiduDwIN6dLWDwJHrcTpkGjRU1Xf8tlE2kseU3wDVWqiebjMQbU14KVDOZbPs1yxOazDEf4aInozaiw+SrjnLW8vEzdYcHE0WofCLE+XnhF+RiIiJanuZInf+WAMxHE9iNPUv7JPywCv+YIT0kCoPGfU43bB5mmeYE7U9nFzdIDVoq0zqpvFlbof0nY/PDOk1Lad9w7esqRkYlF4NwipTr6czT0Kn4l4K1CtlKt7wBYtyNrjG1q+oLbQDX3MPoNODYSewk/jL1a5CU1eoqwzlVLc2CAxtfW0ddJxXQbd+5v0hNfnaFX9YPy2VcO8U6moyqAKR4m21EwFtJv0xtm9Qu7dMkVsx4k7KcAy7KxrlmzSMY0Ve7p5dVMa6lTaCeovAAHM5t2qZ2yI4lIVcGS+A9jMmGmozVmOwcsi1BvKoQC68ryDGM3Xau3gAzyVGXvL0AqhVUKosALADyA2xlM2TmTjidKG9/h/LFSZAETGIJnsTL8xwdqg+8KoqFpa3tDUSYjnY9Zxq6fq9Nf5T8Y+03a9MVRTt9IEr0n1iDCgXU7z5jfG4t1bDKEEfKe85cHOBGYJXaTeBMC218XBzDlCB3yZEqq7JDQrc+YH9cTKbXdSDwZyjxN1IQVWkC4MN9GBI+eK7BmESxkO1X5j7Z9zbUnxT/wA4g1w41l68Bv2kd87VAOlhPkoH7zjwp9ZFmt1OPi/pG6fFagIJqEeoWPTbE+EsGdZcB5m/pLh2URcxTY1C2oNp5ARAPIeeOY6x1C3SX+GgyMRym210zu/pK/n8u3etDEotRgQZMqCR1/fG/pHFtIdu+JnO9xwM9jzI1NGZmRU/0wpMz6b4LZfVSMscQSF3ZgRDXBOENl6iswKA06kSROpdDCekwd8c/r9bRqhtQ5Ih6q2q9OJa+xPFlytXMd6pC1WDKwRm8QlWQhQSvukcjJvjPZdyAD0i2prdm3CaLk+JU6i6qbqyixg7HofynyOM20FDFNvvPHNwY5dTznCT2S4Sc+8KxtY49SfzR/npKmJZJJ9cdDb8cQMadCDHL0xTtK4J7TPO0mcDZyrBsgVAeQsWf6ED4HGjQnlzG6CVEkdjOI1dTJQYIMwgfvXU6aapKkqD7baRPQavI4dUDE9ZzDlbNJ93Rlsms1KbVJNWuwBDVCJARSp3MwI2tilty1DLz1dLMeIF4OwQu8GsmrXeINUgS7fmC+6u1+WE36nXjHrHk0Ld2kxmNRteYDC8kssyYESVPgAvb44ybrmc5zzGkQAYAklaSiKgXwiY7okEnrvcdMKM7+hxIKKRgyfls7pZFdge8Epe/Xf3h54aptYkhh9Zn6nTLjfX2HeEWwfMzwRmUHM9jszSM5Z+8A2E6H+RMN/y2PN4bDzzqNF1lNvh3LBPEuJVKZ7vN0RrIga00sAbSDF/hitdOMtUxAmlt0ep/lHB+cnUBkWAAYKYi5I+htiBr9fXwpyPnB2dOsH+0/SJzPZ/LuPBVjzlW/pgy/xDqk4Zcxb8I6nuftBrdjBJK1RJ5lP6Nhhf4lI+JP8APtIOjI5z+0ardimYg94hI2kMP64Mv8TV+qmDfRseY2ew1e34tIfFj/7cX/8AyWn/AKTK+DZ7Tj9gyfazCDnApk/UsMDb+J0HKIf8+kn8Ez9wIb4XkUylPT3oMmSTAvAFhNtsc/rdXZrrN5WaWnoKLtjVXO5NSSYZiZMAtf8AbFxZrmXZuIEIvTmY52yJmO1SIIpU1UdWgfQf1xKaF35sYmM/hK05sf6CN8Jz1epWWtUANIBhNRT3Z1CBCggteNsNL4WmBAXJ9onrRXYoSofWWReJvSSoe5VahHgqUWLEMLjXTaQQYuZm55xidPqqCcDiZF2mu2/FkSydistVIqVnDBKxU01Yy2kAwWO5N4vfSqzc4B1HbkbZm7h2liOX5HGOU957dENSVSIG/XFqR+YJ49o29UBj1nHRWfHM+A+0fGTSpteygs7dFEzHmQD8sLu2SEHcw9FWfMZkec4m2io0eJg7x0LSQPgLf/ONpF2DbDmXHP0Kr0lUM2iigQaYjQVAKAEAwQBYEx54y/8AUGRyuY6dKjKCBJ2ZpVaz+NdgoAMaeelIXZRuRz54Us1Rs5MbSpKwcQkMsdagMTYk3MW2ttM3+GExZgciSTmLOXLFlaXCQxMbTMbe1tMYJWjEbhKFwJFrZwUql1mBqpyQBPvb2Agr8dWLohzkQdpGOZ3I0mr1UrVI0oS08maCLfoWSZ2nDyqx595l6u9VXaJC4t2hZa/4R9oQHIJXSBPh5EzP1xq6XQGw+ftMC7Vbc7YW7HcXeu7U3MkLrVgItMEEbSDz5/DCvU9IlHmU8RrQag3Akjmc7fcCFVqdZlLBQadTyDEFGHMENYkfn8jjOot2KcGbuksKv7SiZvs04HgJ1flMMP8AfYiPPflgi6pf9wnSJ1HUJ2OYOzHAa6gagsm0Tz3i0g/PFxdW2SM4jP8AqzE4dIl+FZlFnQQOoqKP3IwNbqWOAef0jH45P+g/tOrQzd4Wp4Yk96tp6+PE/wD654yPt/4lDr6QMlP6Q1R7JcUcAhG0nY/eEIvsbObYsUpHt9ooeuaQH+WZ3N9h+IqhZlDAbharM3mQI8UdAZ9cSBT6f0gv9fpz5UgCjweo8+NYG5gkz0ibc99ox5rkQ4xD/wCo2WDK4El5bgKGnLVGNRvYWdO58JNhyub4E+pIcjbwPXvBHUXEZY/biGafBaYIVadM/mYIZge7JYm5+gwm2sZgeSJQoDy3J+cm0zCl3pjTTY6Qs+KwkwAbySAMCA3kKjcnuZWxyCTmSM/SFNdbCKr3VGgORuAPygf19MXGntGN3A/zmAS9ScjmWr7P3JyYJ5u8SOU8vInUR64PqCAJi6g7rCRLITIthB8GBkGopJH9PLFaB+YP89IU9pCrA6mjcE2OOhs7mZpld7aZE18nWFME1AhgDdo8WnzNjHqcVoC+IGaES0jiZfw3hb1nGqFpgjvGa1lMhB1YwBHnh+2zFZI7xhXRSCx4mg0c2rey/iBB0kFSBI25G1sc29Lg5ImrTqa7B+WciP1czpIZwAhBtA32uJv0GLClm4UZki9WIURNfM0oPi0tbQsFSBe4I6kj0wU6axO4lr7fCwH4zG6fHHZe6GpwQP8ADuZi88viTb4YJsfG0cRQWKSWMl/2cY11tHeNCrTkEUhcKP1MWZZPpHXDlVG0dpnanUPZ8Pad4w3fJWpAkEqwJmANN9J9QCpjlHnhivysDM8ktwe+JV/vEmjVemWp6ldkBFxFgDMblZA3FvLG7qN5QbJnaLYt2Le07kEqGqoRdNUsHplTYKrAsCeQC7jYg88J34/DYt5MZYV/iy2n+GaxQzKVNVJr2gg+fI+ccscy1YHM10t57yncc4SaBKlQadR57wiQfJhvrgADl06YE6N8X7Ta0t4bywVX0K8hNThbOwLGmDbnePIXscCTcw5P0948QFMeNIrDQ9SVm4BDDcEN7KtO17j54g1tjzDHzkl+eDB7VCn4gO9ikQsTcddXnO/LFlAbyY+sOwJGZduwWaZhWpwQlNl0zy1LqK+XIxy1YZUEIMzA1wXfxLQ9MGZwJu8SAgbinZehW1Fgyud6lM6XIPIwIYf6gceVz68wqWsnaV3NdiKykGlVRwtgtQFTtF2WQbfpxUFTnuMx1de3qJBTspmUJiisGI0VQIImT7u8/TFWYcc/tDjXITkiLzHA85CKKYJEai1VQCRebKSL+mKJ4IcsW5/SW/GoO0eyXYetUfvM1VWIvTpz8RrNwDzgAwN8F/Eoo2pn9TE31bHtL1l8uqKAohQAABsANgBywB2z3ieSTkzrJ5nC7HPaTI9ZoYYLQv5g/wA9JYniIzie8OXPe3O3ljbuPmMzjA+aqBTvDGSAOcRMdeWB4Jg2aVrMtVqsajK95tpJAHQWt687nFtx7ZizZY8yJ93ZYAB1REkHmLi4vbl54J8XeeRnRuDiMmnNGmxsad2G2nT7ukCCPW+xnD4RFGV7zs9JXX4KuPT1knOUFovpqlRpWZZxYNvc87YiuzxRzGCyWJlhkSJ/aAFMCSrvSJ1BgsbAEmNzY2G/xxCUhmnM0aM3XnHYH6SB3jAExv7JIvqsfa5ndt+eGy6D8s951J06eGawOw+0O8LzpOuPb0yI56m8ZvtA/wD2JwjbXsacpr9CdIeDnMcXggFEkNNPdV1A93JUAiBMCWIDTYDbF69dYvEyWoU8mPcGULV8RM3Um3h9+BFxMLI9L2wLU3NdL0KqduJdMilMNYyxjwrf4sR/8W574TAJ4j6bRyJOepRrK1FocMCGU8wIBPmJ54IFwIZX5yJVuK9ka6BvulRGB9yuTI9HAJP8Q+OAHTVucmaNWvIGHGYNpcNz6AouXqaSsN+JT0kxGoEODfnbEeCQMbh+8v8Aiqt2cRvh/YbOO5NWpTo0z+Vu8q7QYJUIh8xPLE7K1HHJ/aebqDEmX/hnDaeXpLSpLpVfiSTcsSbkk3JwJySYgzljkyS6yMUbEiejATPT2K5kxLNgLuZ4CILDAxYcdpOJwnEEmTidUYgz082JBEkRqssxbDNHxiQYOpZ9TUdGkdRqj42NgR9Rjasxumdv5xGeNcLVhrWQwH5ng7GYDDmAZ+djgSmRYBjIgahRCXKX0lnJaoZtqBktHUeRGJyMymNozANasKhllSW6iSJnSokE7AYLFyWJ7RWX4ZKEnLqUZtUwgMPFiGIiT9MNV3rjBm/odciUitx/xPVMuUpsRSBcygj2ASDA1G5W3TcEYujoO0Zs6jR4Z2jkyfRrB6ZMnvAAociJVlYXX2SdSxPIEYimzD/KZ3S7Qrke5lfam7HRVNkYNEC+oEWO/IXnDQpXfunUjaWPPoJNyNDTTZghlyCO8liUU6hEwRNzvcYVvOWnJdT1JssK+0nimQ2iINpBPjFyJvYiw5n1jCjDEzTmSqOXUaXIJiTpPJgShvzkk7n1Jx70lwIWpo0reEkFiCQS15ibNFoAuI5YEDiHUcZliybKqhVJ+JkybmfPFSxjSYk1TiQRjmXInNWKkKZ7E7gfYT05OBkyZw4GZM5gZnpw4giejdU+WBsoMnOI1qGKbBPbp4OMW2jEnMdjAGQkz2YlsRtxLCe5YdoXJEqZT89ShtYJDKSRtzMEbXBG4xtsPOZmWiEsqSIEmFY6Z5QV2+BIwAiekbi9AFHudmX4Ef8ADjwAyJBkHgtBUYuFBYISCwki1rnb/wAnBscyFEeoUZqhSSQzSQYvBty6AfLA2HEII8MgoypBkiQbxuRHS3lGLY5kY8sR2d4ejjxT7E79Cyj6AYMBzPVjBhBeHUnksikjUbgeZ+HIW5fHFxCh2z3kdqYqmotQagrQvKN9iNpi+IIgDyTEVaQLMpAKhJAgWJ0XFrb4giVMH5aiFckE+2BB22n9zjzAbZCDn6yblqxZhMSX0Ai2kaohY2mJPXnOKBRDnvLJl8sKbgC87k3Pzwu6jMOkIxiCIWcC4oRPT0Y9tGJ6cjASokz0YrsBnpzTifDWeiXxUKJ4yAXN788WNSygMUiYEyCXEQ6b3OJCAypMepnlOKvUsuhjoXAhWsvmN1F2wahRvEgni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6" name="AutoShape 10" descr="data:image/jpeg;base64,/9j/4AAQSkZJRgABAQAAAQABAAD/2wCEAAkGBxQTEhUUExQWFhQXGR8bFxgYGB0cHBofHCAaGxoaHRwdHyggGCAmHB0YITEiJykrLi4uHB8zODMsNygtLiwBCgoKDg0OGxAQGywkICQsLCwvLCwsLCwsLCwsLCwsLCwsLCwsLCwsLCwsLCwsLCwsLCwsLCwsLCwsLCwsLCwsLP/AABEIAPQAzwMBEQACEQEDEQH/xAAcAAABBQEBAQAAAAAAAAAAAAAFAgMEBgcBAAj/xABEEAACAQIEAwUFBgMHAwMFAAABAhEDIQAEEjEFQVEGEyJhcTJCgZGhBxQjUmKxgsHRFSQzQ3KS8HOD4aLC8RZTVLLS/8QAGwEAAgMBAQEAAAAAAAAAAAAAAwQBAgUGAAf/xAA6EQACAgEDAgQEBAUDBAIDAAABAgADEQQSIQUxEyJBUTJhgZEUI3GhBjOxwfAVQtFScuHxU2IWJDT/2gAMAwEAAhEDEQA/ADucyTGpU/EAioSIU7zb3us+sYxnXDma6uDWP0iOBZoUCskyW0VPXfUfSR8DhJ2bMLsBGRHanClXNks34cd4okwSD4h6AwY8xiQ8fXUk0bF79pLzFVz4ZIetv+hB/OPqce3QaIg59F/cyNWrBUarJGy0BP5efxMz5YkNLiouwrX9WhUcRkU6wnSRpe+wJ3/hb6E4a012x+Zka7TeRl9oc0EjfG1OcIJ7yNUBW5NuePZxK7eeIGz3a7KodOvUwNwl79JJAwJ7kSO1aK2z1xEDtQ9tNAn1afSdMxhM9QQGOjpTAeZvtJXDONd9VFJkZXYEi8gxFgQd4P0wxTqVsO0QF2iNa5lpyeSC774aiyrnvJJy/Q4iW2e09TQjpj2JIBEfU49CAzhOPSCYk4mR2ntGIntsVGPS89GPSMRWPSZ7Hp6exBnojRgewDmeiGOEbrMGXAjJPjHxwGlyXEv6ShZhoquNgGP7z/4+eCOPNNCvlIM4giq+siRcOPKTB9RhKxMxhHwCJPp/i0YENUoEMs++u6+upbeowJVxJV9nPvOLVZtdQqxWqsI9MatKx+XedybYvgRoFcAA9vfiNVVV1VG0VNI8IDGm4/hbfHoRGKEsuR+4+4nuCJ3VQ0m193WBIDrEMBBWdjqS9j7pxb0B9YpqSXYnjmW7gtUlSh9qmdJ8wIKt8VIPrONzTvvQGctqE2OZF7Y0pydf/ptPy8vli9vCnErp/wCYAZnXCMuFcQQpHIRO0DkfrjEufgzpqa8mWWZW5uOZn62jGXnzR7txGc63dGnmAfFQYN73szDiCIus/LDWjs2XcGKald6GaVqm42OOoHacs+cxes4kSdxxEO+PGVLGdp1sRLoxkgDHobAnYx6exPRj0mdx6ensenp7Hp6ex6ensRPThxVwSOJ6MVMY2oyphVjfMf8AOWKad82iePaZjnM5V76p/d6hAdrgpe5v7XTDNtiZPM0a0baJCzPEy1TuadCq9QKNS+CB6tqj4YG+0KCTLgHJiuF99QqIzo6JIVgSpAViALqTGliDfkWwvuRjhTCDIEI1KoytQ02DqjkvTdD7N5dCDYwTI8m8sTjK5hqEa0kccfvJrfjKCVStT/Mw0EfMGfURiJIfYcAkH7xillVDAp3jKpmC0UwRsdTSZHkceLcdp6zLD80gfoIT+8tRr06lR101SKTACAp/y2nneV/iHTDXT7cMVMxtfUCAVEJdqqsZPMf9MjGtb/LMzdOPzhKLk6qiwVvD6IOWwiTjnLgSczrKRgQlQquQZQXtdzt8sIso94ZhzHKilgw06pERqsdwb4orgOOZRl4lm7D5lnylMP7dOabdZQx8bQZx1+mffUCJzGrr2XEQ7qwx6RPMQ6zipk4zF07Wx6FA4kkYmFncenp7Hp6cnHp7menHp6enHp7M8Dj09O49PRLYDZmSIy4xl6gE95cRhCdUf82wDTcWiXPaZ5xCowqPZh4jET1PKCfrij43kTZRfyxBvYjLxRDE/iO7mox31BiPoIt5nC+tJNm0duJavGyWavk9RIYeE+EjqDb9p+mB/CQV7yu8bZFymceuipopt3djUqAG4srhepWDPmcPZx9ZWutFGSefYRKvrSrVLBjReGQwbAiWAB0gFTI32vhlNOGq3A8wL6pkfZjAiqGYBrfiqO5qDujJkU2MhSDsNU6THPTi+kZeUYSutqKYcGD/AOy69QGmabn2lLtCgEGFYEmSNmsMQumdLMgSz9Qperae8OdqM3pyy0mZTVcoCFBIMFS56gQDv1w7qrFCYMydJQzW7vSU7v21wH0ib6acE/G5xi+XHadCAfSFKbMAIZ5ka/DFviMKMBmMjmSE20im7QfzJzP+rASBnvKkmE+zXFUy9V0qgU0qkFSSIDgQQxFlkRE7wcbnTbwPITMvqNG/DLz7y6FJ9MbEwtnM7pgYiWAAiu6kYmXxmLpviZ4Tr1AASSABck7Dzx6WlVzf2g5RSVpl6xHOmvh+DsQrfAnEbhnEdp6dqLhlV4+cHZv7RtKyMuY/VVA/ZTj24d46OhXHuRK5m+1+drt4W7ov/h0qZFjHvObk8zcDEMSRxG6+mU6fYbiMH3/4kfMZupq75M5m0IQaUaozLq/MZYqy+UeVsZ1T6xThgCPeFs0CbDlB68j2/SaZ2V4595peKO9Tw1IEAm8Os+60EjpccsPl8HE53UadqSA3rDuCRecOKMOJ6MvjK1GYQSM4GtTzv+xwtR/OEue0pHEK3jf2gATzPU3tirjzkTXrBCqflKv2a4lWrVaj0UUUi0FnmHYCJUTMxpBNh8cRqlVUAY8+klW3doX4tnszTIFTR3DeFimrWs2BksRpJOm1xIwKoIf+4SjD1EFPmT3gjYAKVAtpExC21FeQwxtOMCXrs2nMOcCyb1mFcKEoPT0kPd6qnbUo8KAXgXNzjT0tJReZj9Q1gsbiDanHMnl30rrzNZTpFWr4gpFvDC6RF/YXkb4sxSs+VeZREuuH5hwJ7M9omrWFfSDyQaB6Etc/CMJWam8+mBNCrR0L27xnKZdWkTEm5DySfnO+Endo8vtDVLLpTFhbz3nrfrGFiHbvDDEl0Mo9QSsBR72qAPPVt1ti9OjtsPlWDs1NdfxRGerrTYI1VCwALaSSIO0kbHngt2itU4PMHVejjMXkMiM1QZhpqUxIY3IJX2hB3vY4omivA3HjEizVVhts7w3N1MpIpy9KxFB5lJ5I52H6WtaLDDtHUHTh+0Wt0aWDK95beB8Xp5lSyTKmGRhDIfysOR+nTG1XYrjK9pkvWyNhoVGLz04cekTJvtB4++aqtlaR/u6GKkf5rD2hb/LU2PVpGwvVueBNzp2jqC+PqDhfTMrKUCF7w0ataKmgU0kKQACSxUFgJsBbzxm33uHKqcTfu1Kt5K2AXHf/AIneKGm1UilHdqQRv4Tvo/hJg+gwXTM5Tzff3l9JSzYttJzjGP7xaISwCBmd/CKaRLneB+5uBaTYHDgBgeoV6fy3Xc7e0b4x2Z4tr8KrIGoUqbAmPMGNcHeJ3xYTEs6q7HIPHpDnY/jLJUSqylIPd1kNivJgQdtJhh5T1wOwbl49I7qUXV6fcO82FHwKu70M5crzFzg4bIkRs4TtUESwMZb2hhKtfzhCekzXjHDEZ6oFRgSWt3j7meWqPhGKNaVs+s1UTyD9JI7OZZUytFE2CDf80EtP/c1T574QtfdaS0sgwokPtC8U3WwL+BZ6taSPTxfwk4vSBvDe0NYfJgSrKcyGu1InrDD5XxpHw+8SO48TQuyHEVej3UENRCqwN5tZgeYN/jONGhw6eWYmqqZHgHivZKlTfUCopOx8JmRqlmVSNxub3Am/SHoycw1Or8uwjJ95YKvAqVFkWkpUadTRJN7Re94POdsQ6ehmlpOxYmRGy9NG1aVIWDWpOqsWVjAZSZIIIixvJ8sDWusHiG1LEjIjnF+D5dc1Io0xporbQPCzMxJ2vI/bBHAHaD0e5gSZWu2Ocp01XWdKAhUK00cyRKhUcgRvJEkDYG5FqxnvL6l1TAUcnvLKH7ime7AUBNgABqNpMRJ64GxMYWte0BnPOlRTSqiiKlXSJrEM7k6WZaUFCA06piYaJicXrztzF7zU1orI5gvtzxlmdZJV1TS7IzKCwJg+EjlB+OEyFLCSqeGCI12TfiNSvTfLCsVFtdRToZd4LNePjznB602HiCssRlO7H95u1OYvvzw7Msj7Ss9t+0Yy9MUqbf3ir4VjdF9+pHkNp5xi0b0ela5x7DvM5ssaDogQI6dDO/xxTtzOts0VV1YRxkDtICcQq0jVKVnV3KxceIR7URAgSLRtgFunrchmiA0zNrEoRPywMmM5emSFEanmBp9pyTz6mefni4HtNWmlNGLMtlc5GfT5CXjs1lEyxk/iZhhDaYYIp9xZsBIEsY1R5DBNwE5jWaizVvn09IXq0KzurA93BBUiXjle4UA84m3PFPEI4ing4+KVnjsjMHvFAqMIcDZ49lgecrqWd7Dpi4wRHNM1mxq6uCRx+s0DsxmteWpkzIGkzv4bSfUQfjjMYkNmZ9qFWwYYBwdXJEDOYE7EyRG2FxgVY84kzMe0Nco5FME1qjlaaT4ZuSxPJQLk4Cw/MbPGD3msjEKo+Ub4VwyrRDF8wzOxlxA0ExAgEHTYdRPPGfdqUY4C8RiuvHfuYMrvUWuyVWDtBakxAUR7wCgQDYTzPnhqsqUyogmB3YMj15uefp/MYYUgiCwcywdhEctWqcoRAeRK6iQOsagMaOmXC4EyOoNucS05nId8FmAVYMsiRIkXHMQThrMRQlTmcBdf8UhmHOdweQnmDMC5IvvgbLzNTSW5BEG5ZaJr0Kcg945ctzbSdSqecAgW8hgaDPeO6hjsyJO4nXDZirpKsdCj0Am3nczP6sXsxI0ZBWBMzlwfEwlkaVm/ym3XAmAHaahVSeRJzBHBupIAOlWMwesb4rtBgFfzcGBauQpnMUTpBqIHZRc6J96J5kt88W9lWEatGO49x6y2dksrRAINJe8k63YCWfc7+UERy9MXqrUjkczI1rMtnfic7Q9s0ou1Cioq1kjWNWlKc3AYwSTF9IHSSJGD4xJ0mibUN3wJS+Mdo85VkGqwB92kO7X4uJaP4sDss2LuM2qNHoqm2MQW9if7QTTy1INUbvQatNgtSAb6jB8RuYMyfXCtOuNjBWXAMjVo7BTUnbnHvH2p6mK01LkCSANgOt7eQ3ODXaiqn4zyZpU3kVK13lJ9IPqAst1hlnVtc2sLTa+++CZDYKwmgtubLXADnjHt7wh2RyrVahZbWs35F5sP1NdR5SdicVLYmX1PVC6woDkD+suHe0adVEWro1GFUQSx2JkgknYT5YGFYnOYiWCrtI5MMLmNAiNmCr6GDPwE/LHt2OIDZuMqPavLqyColRTUoMvhkSVcwQw5gmDt1xK52GMKpNiqneWrsDUqNSq94VJ7yQV2KlU0n1I3whRtZcgxTqChbcAS0YZHHEQnDgLEgyRPDE1/GJMyqtkaVPP96F06hUWZkai6sJmwlQwt6c8KapmdWX5zYqHCwo6nYHnHr/X+pvjOGFXBjSkDmVnjFM1M4oRyopU2LlYsWjStwRsPlhzT7UrJ94GwlmHygurQqsTFViOsIfS1j8sOI6gDiAIJzNQ7HU6f3KhoAA03PVtnbzlpM+eNOvtxOfu+IkmFmrol2KqOpMD64J3OILIlE4nnVzpqd7qGVcqBpsdKsYeeUlWmeRXGTdq9twHoJ0en0C/hxj4jzLDxTIUXo0zS0jQUWmw3UFlUDy5fLGirK2CDFssM7pJy3DqbVauskHUSrXDAMdVibFTPznBGXPBi6WshyJIHZ5Il6vgFyYCmOcsT4BFrAHFRUIZ9Y7QdW7SUauaTKjLFwI8emFQeEGDEgwSYHTFsJ2lQlirvBk5+C02itlgFJ9qZGoec3keeKGvnIhK9YwyH5kWvwmulFjrKMX1eGCTMIqzaIWST1OCVrtEDbd4jZh7iPA8vXH4tJGP5ohx6OPEPni+YKu10OVOJnXa3g9TKEeJ3on/DNrMLim3mYkHY7b7jdBYMGbui1FNud6DeOx9TK1V4hUaCxBBudNNVDMLS0CTaYJ8/LC9elqqO4d5eg6rfVai4U53Z7z2YzIegQWZO7qFlZL6mj2SBBF5hthfCGp0zi3xAMhhiaYet9Sa1O4gcj2g+vWqVn001VXrPAkkwXNyTOwudsaFCmusJ7Smr0XgA3ByfQD0E0XJZAZWklNCTp9tiANRtNvTYcgBfA7MkzLpXd3gKhlK65ygQV7of4rMqmo5lmUKYLDYCxAAmR1KrjbjEWbTW79xPEtHEKdRgQjAuQSs2gwQBtex54D5t0YGACZSsprGtqiqEqOopNp8bKIY944HiOpREk7tuMMhvMBI0FT+JuP0l7+zGpNCrtIqXjrpU8vIjC9mBZtEQ1psL/m95cScDYxOexUjInokG+IrHnEtMq4xmlVqit49bMop6AS9zaNo8zthZh5iR7zWqztUT1LIZtaCpTFOkPdSQWE39ojRM+vrhN2p37iMywJwZD4flW8aiadQH8TV4mJ/MWnxA9cFL8gnkSyjK8esH8SfumC6hUZj4lVYcAzcNJVLWlvPfGlo9O17duBM/W6pKBjPMk0u1NeogWiyUKKABFpCfDt7bDlzgD+eOjp0Sj1nNXapiTkRPD821Qan1a/13bnYmT0B354aCrgYGJnXuwOA0JZasoMeDUoAOpQ0Aeyb2UCwJ6QeuOQ6v041PvX4T/Wdt0PqRvp8Njhl+eM/aQeDvUUahBosDUhTLA6z4Qg6Sp6eWEncA8HDZH1muwDJgryPX9ZqfD0p5jLLBM6YLCzAjfod8dADn7TnX4YzmX7N01BBLVFsdDHwkjaVAgj9O3lck2lczlDhR781SFLRewvcC/wDCCPliMCE8Rtm3Ml5zhpY6qbmm2x5qwMSGXntvviYMHECZSs5FPv3D1UnUieGkkGNbAks23hBP7SKlsQqVbjIvFePyLu2mSPCGWYBaxG9h1ws1hPaaNWmVe45i+E01rU3oVwdGY9gatQA0yCDNmtqHQgYJW3vBXjYwsr4xKPxLhVXLOadZTInQ/u1QNiDyMbqbz5YLjM6DSa5L0znn1EAUcoWqqnJjvNlUmWa8QACTfphfUWGtc/aU6drNOpttRcN657/KEOFpSXOZc06gqIKoGoCOoiPit+czgdFxYYbgxrU2PbpG3DBE07iNARMgT18t8EbA5mBTYc4gBKw74d4CEiFqE6RqmygzK2FjadsDAyY1aQE2ydnct3aDTVZQYA2ZrmLMQSYne+2JwRxFlfIwYP7SZdKWWKgASyLTvaxBnrIAJnyxdBggmFqfc4Alj7BZLusqCRBqs1T4Gyf+gLhKy4NaxBmZrH32kyxd4MQLMxbbEUM2jzoYMRYwdsXV+cSWQr3imJkWwRfiEiZfk6B+/wCberDMqqFgEAIxqEiCTuwUE84wjq348vuZqUKcge4GIZy5JkbgTqY3t526Yz8ADmNuADmBe0VRafdsrEVgpBjeGiC3XxCQDz1eeNXpeha9sH4fWZfUOofhxhfiMCZQ03UlDN5ZpBM/mJFjOO009KVrhRxOJvssL7mPJjT11BGmZkEE8wbWjYQcGIA7SuGIjlfiAQhY9dvoNziSBBCpmGY02VJc/iMpaYjlIMkDmYMfIYQ6q9denLP9Jq9HV7LgqDt3MXRqHKsGNE02JVWq0gGkBdIWD4h4bgQYIa5xxpQ6nhWzj0nePZVRk2jv6+k0D7PeM0mNWkhOkvNOREAJTXSZvMg/XGxphYKwLO4mDcVLblwQfaXgDDEFECenPHp6KItj09KNTyM1K7v7LViwS4UwFXUR711MA2GF3M1KVwBB1YPVBSloCmStVrgAWZhPMAwN8BWNO2BDXAuGqtZG1DwWQlvG/hI0hdkSDMDcgHlJKhEQ1DeXEn9tOMZXL5djmwHVvZpQCzn9IkRH5pEdcNKpbtFaQ+7NfeZJwfMNUL18rClSfwWOpgpsAWI8cr1tym2MrqFwrs8K0HHoZ02mfdXtuAP6d5BzFQ65UKmg2VFju2mbjfe83j0wbTVrjcDnM0VVPDYA5/XvLrwvthl6yAZpxQqgEGbI8jdW2v8AlJBkc8HsqPeYFiPUx44Mtn3ZalMgBWR1iDcMDb4jAtpgC5BGfSVrh/EslkzUSkilwxQrTWBbeXNtzBudtrYulfGWnrs7Ax4HvJGU4a+eqrUq2oJ7IFlI/Kn5gfeY77DCOt1ioPDq7n9pZdStdRVe7S356topsw5Cw6nZR8TAxjodzYBiS8mV/PcaOl6UzU1aWKC4XSGY+RvA9drY0VqwRGloywPpCPZGGps45sRGxAXwgEcuv8WDKgDQWrfzYh2oLjDC8GJzMO0ebak1SsYAQspm2sFjCW/VBHmOhOEbK/EYgTXqYKoYwl/aVNaYfS4hfZNNlJJjSPHaSeY2vgFGke20ViCv1IqRrGlVzVIvJLamLamIvB2iDyAtfljvdJplor2icFqtVbZaXacoZNUQqogEcrfQbYYyOwi72ljkyJTywDAwNTMJIEE6Rub8gMeYAHIhhczA59JIr5FWbUf+eh3GJb3gRcVXHvJGRpS5bkpg2mFEF2jndk/2nHI/xBqd1gq9hO0/hrThKmsb1ieO5jQ5JJ/DEDURHMzCiAAtxH5sMfw7pgKzcw7mLfxDqN7LSv6n6znC+L901KrHh1rqOwjcMZEiJmD5439TRvUsJi6K3wbirHgzYuD54VqKVB7wuOh5jGLjHBm9J+PT0CdquIGnSCp/iVW0J5T7THyVZPy64o54haU3MJXmOlIEmBAncnzwoTNxVxxGlyoPc0ypcgwqzAMDduWkRPPYWx5eTzBXsFXMV2q4qvDqQq1SHrE/gUV9kNEaiQJIE3NtwIk4NRT4pye0z2t3+VePnMq7RcJ4hUBzmZR21iWuCyKOtMXpoPIW53xq12Vr5B2h6NVUh2rA/BuItQqiot49ofmU7j+nmBimv0a6uoqe47TRVsEMJpOUNGqj95oFOrTVldgZRlgypUhgzJ4bG5VRfHMdJtNbHTWe/E9rq7dotpJBz6QDnOBETUDuuXdtNMVFRnuYgwvWeXLc742harEqvcd5dtR4KEXPlvbEldmnqxXoUatRdAYKuuA5tAG+jc7RthPW2tQFYDv3lVKO2WTyjHMb4V+BVYuqVTSIAV9RRCQCbU4W2+oq0C+LMGt0+4HH9YHVlXs2Fzj04mq9nePJmaastmKzpmbSRKkgErII2HmBjAtoNZz3+czbKihis7UD1CD7FISfNjt/tF/Vh0w1oqQcuZNaniUfL8KNKoy+LQ4Z1Sb+IsTqbmVJA8R+Zw7YBniaVbYEt3YxSveqFKrKmCZM6Ym+1go9QcU5DRHWgZBEsVZ7jB1fzRHEzeqj1s2O+VBTpmo6XLBmBUKSGUQVUluY+WE7jtJK98zUHKLn2gXifEjmKlRUYwgYUvM3DPPO9gegx0XSNF4Sb27mct1jWCx9q9hIPC8gyuWYwOQgAiYtv4rgmT1xtrkd5lW2VlcLFnMuamnl/qE7xpKx+W8zi3c9pQogTMVoVq83sptykmAfXfAyOZRWxT+s9XzkPohtp9mRAiZPLe3WMWZwvcS9emDqDn1lg4blu7WCIZVBYm4BqAs3hF3MsRG1sfOdbY11xYnuf29J9F0dS0aVR9ZXhUSJYmWMr1jZT5eGMfQOnUCnTqonAdR1D26l39cyNmKoCmY0xN/388aG0YmcC7uPeH+yXahsqiI5JQqC7AE6S0QD+n+uMO3SlvMO86TT61T5X4xLxk+2VI00Zyq61DAyIhlLAm/hiCvO8YROfWaQAJwIIznHkqV6dQ+w+qnTkXA8Pj9GIAvt4cZn4xXtNY9Js6fRMqE45HM8a7d4qaCdUwFEtaIJ5AbiTacSXwfNCl1Vc5hegyZam+ZzEJoU2kEqvSRYsxgQPIXwNLfEbaszb7PEOBM/4LRq5+vU4jWQtpJGWpE2Gnb4LcTzYseQxt8VqKx6xDVWbBsX6zQK1CKdOr3YaqAwAkXBMlJNoJwtnjvFuwBHeYV2p4aMtnK9KIUNqQTsrjUB6CSPhjW0z5QGdFoLN9eIU4Bm+9RKPKmSTbeb0wPTxH+EYwbNFs1b2dszUrvRFLP2ELcbzFJm7yiKiu6LT0AgjwGdKDldQ0mANM4pptNYr89s+kWW4V+awZB5yR/zJJ7M1sqiuKiBnZC2zialtSQQdK2W/tG9sM6q9VqZiM4mfTe11hp9CcwdwzKasq9Qy5SpUDG4MrJMsOoteNwByGGFHiqD6YhbdctSmt+D/wBXtC1AVUKVTmKWXQQwd6yu+n8qJLM87aTFz1wjciH8oL3k23UlPU8cn+8O9k+19GvUqq34ZqVCaesjxCAADyV4E6fkTgw0L0JjHEyadalp2jgiGuLJTYiZ7yCFCTrM9APhvYb2ws5E0UJUZMI9neF9xTgiGYgsJJgABVWTvCgX5mTzwozcxW195k6uskQRiFbzCD9JmPbPiJCFKZ/EqVSiG/gkMXb/AG+GPO+GdBp/G1LA9gZOs1nh0DHtAnC8ktIGLATYkncySSf2x2SqFULONtvNhnaPElLRFjYGZ8xI3GPD5SDpsLukuoYBaL4sCYFMs2IF4XmXqOzRCkwJN/Db2b+ZmcDrbcSSI/ciKoXPaSs7VUSrGCwKg87i8dTGLWruXZnBIgKUcHd6Qnn+OPoYFVDtqCkuIhpBWIlhEEeYnHKDoTraGdhjM6k9cSyoqiHtj/zAuYyjPEMQBFw0Hw8j5eWOxVQyjae05bxSh8w+89WysUzzgb4uT5TFkPn5is5kQXDDeIFzN4kAbHbc7YUYncD7R1bDtPznauYp02IIBdjPi9hmAkQhkNbed8L3adWGD3btG9JqblOVPlENZDMrWTS+q4CoFKggTdPFE+KB5wvXHAX0vTaceh5n0iuwNWttXYjJ/WSOyvHalDN1EqszK7HS7i7KnhZRFgaZvAsfFhtn8SsGJX6YNn37xH2jcROazVLIUmgagajTaSC1+UIgL+sY0umafYpsI/SZa/loWPpNAo8FSmafdNCJQ0JTBsdvFHMxF8OscjPrMx13PuJkvLZB48bBl1SoiNItImfESZvgZAxJVGHczGvtdy7jOK1RVUsh9kzIVjp+MEE+uNHR4wVmp01iCRAvZBg1RqROkMC0wJkQIvjP6xc9CB1GT2m3Q5Vtoxz7y8cPyopMWpsdRXSSQrWO4GpTE84ibTjlT1bVL6YhdRQLz5zn5ekXxDOlo72oCBG4pr7N1uFBgG4Exij6/U6hSg5B+UHVotPS29e8qvA+JhRmlDMypVauQG8DBQSttruFE9Ix2enBTSAt3xOa11Pjauur0JyfpKzl0ESblrseZJuf3xiva2/M+iaPSUpQF28EczqZ7SYPL34na8MOcDnjoNL1EMmy2fO+q/w+yWFtLyuf0xNw+y/hb0smKlX/ABK57y92VSBoUsb7CYO0xjC1rq1vllKg6oFb0lxnCWcwkhV28YH/ADbFlHmEmZ72too70XAFq7rMc4P/APO+NjpR26phMXW5NWJWaWdmoFg6W28J5z72x2NsdOTziY/hbV3TpyqUzO5mYsI5STF4HM4nGJIdnXE9nMy2mxBOwiwvbzJxVlJHEmpV3cxHBz4FQMyxJJYDqNxEi5J+GMrqOtOjq47mbeg6f+MuKv2hvJ9nGrVzTNUezqY6PEuwGzQSeR2gfDGfo+tWXAllE0NR0OmrlCcS98K4JQy4/DHitNVr1G6jVHhExZYxNtzWdzL06VauAIP4/lMvmEDxpc2FVRf+L8wm1+uLValqjwZbUdOS4ciZlxNnD1KXiGkwTohTOxE3NoOOh0+p8evM5fUaIaZ8Hmeo5GoaoYm0XkCZmS2qZMi0Yn1+kEbU2Y9ZN4k1MEFhIF49NyZgC3pjwIAyf/UXr3t5ViqGb0/irAAO591hs3pET8Dyxg9Z6f4q+JX9fnOq6B1U0P8Ahb/hPb5SZxirTWmKhB1UgCnj94TYApJkzqvfrtjldIr+LsnX2AjkniNfZPkmrZ2pVqIHUIQxJEA1JmxuQFUL6HHW2AVoEHpMDWknC+/M2HN6Eek/dMzT3alVnQGuSei2/bAlPHMRIwYjOPSStTd2YO34aCTBm+wty3OKizIwJDYByTMd+2Gur16emp3hHeTayA93pWfeuGPxw/pAQI1021WsbBmfvS6ifgMOMgYcibDFc5MOdhiRmRaJVtue0Ywuu0K1GEHOf2l9O4D8yV9oWQWnVplqgaq6S45KJ8EdAfELyTpnngvSqFqp2gD9TB+Luc5MEcFpt3ecAFxQUnlYVaU/Q/XDOtOa8CCwv4lDGqV1HoMc2xwxnaVealQPUCEuzfBPvWapUAPCTL9FRbuT6+z6nFw52kmZfVHr09fHftj+83xeN5YN3ffUgwtp1raOUThUhzzOQ8JoF7S/aHkspANVajyJRDJAO5taY5emDV0M3pIFeYfOZSqqMDZgGX0In9jigOHEqVxKP2wrgUaoJ8VM6h/rDCB9Qtt9XkcN6Ysup3CZlybkKynrnKbDUAQ0wVjxA7kRyx2dbhhmc/ZU6nbE5ym1UArqEAiwEq3WDbEmEqIrPmkrJ0SqQQNyYtacXX5wdr5bKwhwGjqqM1gAekkBbagOcMX9N8cL/EV263YD2nddBoNel8Ru7Q9wzidGnVq63Wm3hABN4jVM+9JbfAemVnZHdTYBgFpNrZ8FKVajVD0i5VoIIbUdM+qt9NWNDOBiCUh+RIbPpWuEgeNSFPI1Df46pf44rCkKJT+K5hatTMVRcPU8JP5RpQR5GJ+OOm0a7KM+84bqVgs1ZA9JH4pn2V9KBtInxAgXiQYNzJsPjhnjcBFa6kKFjPZ6kjJFQbrcTfzEXkYgDccQCMyNlZ2lRbSEoIWqP7KDdrfQdSbAYBqdRXShNh4/ziFpqs1FoyI12r4KaFOjRrMDmKgBaDK0KaRCJ+Ys0DUdwsbY5vSMl1rPWuFnT6nWWUUhC2cdoe+yIin97VmhW0/iFgp2YR/ORh/UliQQIqupNyZs4l1z3aqjTVKdKsXcRZV71mA3B5Ses4CunduWE82srXyg/wB4N49xar3feZtvutA+zSUzXq/pA5T8I59cEArpHuYSjTavXPsXgfv9faZPxziJzdWQopUaYiii30ibkk3cmBJPS2AHWurZWdn07oaIpA447wdkaLOVHhlgYmepA+eNxSxp8Q95zFvUilpqA/3YzNy4TwCjlKeikoFvG5uz9STzHlt5YwbbGc5M1FbJyZD4rlDSqd9l8otWsxEuxRQTbTLsdXlAGIT/AOxxKtjHAlTThOeerm3q0w71aGgJRZCQhnSAHIEawsnVIAtM2NbqKRXtHA9/nF3Lpar/ADzBfDewfEanh7gUh+aq6gb9F1MfljJdqRznM6IdeFabVXmHeNcPXh2XXLIxNfMma9aAJRIlFv4V1MAB0JwLxt6kgcCZiM2r1GXOZWszwsaICgcpA329PTAEuOQTNdkUrgCUfiWRKORznYY26bQwnO31EE4n0x2byJoZPKoygOtJQfIxJ3xlWMPE+pi7HMzbtHmmfPVEnXTVyxMiNa2CxzVQWvtJ6jHT9P0ufO0wdZaArIDB/FcsGJb33BEX8S7GYutjvjWerjOZn6a05w3P9o9wyuqjQ3gfkrbG0DSfeEYhXXsRK31sTkHIjGcSqz+Hb02EWvPhg74uxwcjtLUsmMYlt7PI2mQLqAdR2UESTG7mSbbY+Z9RsFl7H5mfRtOoTS1p8v8ABAHE6xSpmGpCIMeIxcLJBIB0zvAx1nRUxpjYfpOa6u2/Uqhi+F8aGXygy7U2d++IkFYaTqtexAgG1rmcC8B7HwvrHE1SUVc9hHM5nO8EMYlizAEwztY6jGwEKBjZ03SxWc2GYOs6vbfxTwIMqZOpVq0qdMoNbqPENhy0x5iT5DBdfb4FG5ThRFNCi2vtbv8A53lwy/ZDN+9Uy56Hxz+2OdXr6jgjMfbpGT3jo+zw1HVq9aApB00gVmNgWJ2v06YV1P8AEDtxWMRjT9NFfc5lryHC6GVpnQoRQJZiZJgEyzMSTF9zjFtuu1LDecx9EWscDGJh/HuJfeatbMEkGo/4f6UHhpj5GfjjrtJStdQUTDuuL389hPcE4tlsvmAMzRepSKaYVoIM+E7gERqBk88FawoOIXQ6VNUdrep4llzP2himNHD8tToT/mGHf+g+JbCFmrM7HR/w3WpGTn5Af3lPzuYqVmNStUZ3bcsZPz/kIHlhF7iZ1On6cKkwvHyjZYLc26D+QxUbiYyWSkc8TnDqkqnkHX4qSb/THX0HOlxmfG9epr1jn135/efQQp95TDqfbWzAzuJnGA64JE6RLcwfxKsPAimoW9qKa3iDeSIXmBJGKrzJZgvJmaVe3hpVK1PLhlNQrqqM2t5EyBuFueRgXsCTgN1ZIhERLG5neGdoMwriqlZ2ZbshcsGA9pSGMSRMG0Yz9o+Fh+kffSVMnA5EPfaDUWumUzKuO6dHAMSQxNNtJi+oQw08ip6YslLIh+ZES0T7LGzBPZvhX3n7urV3Q1dbWCwi07qL31E6SZPXyxexFrycZxDW6qwEke0v/BOwWXoOKjE1XVpUuBAI2MDcjr6YXe4444iFupZ+DLJnF29cVrHnEXmM5vO0+/qpsBVaTFp1G0+uO/qPkx8pyOopfczfOMZnh/eeJibxa9oMrF98FEHXeU7T2dpAoFK6hYAHryA6dScebHqJFbNvLQfl/AWQVG8QgX1aTsYUmWE23EdcJ6hLlB8Ig/KaumWq1vzRj5w/k+M11GjRTJ3UioVI5CPCR5FTjlV6OL2OG2n2M6TUdTNCghdy9sjt9ZAqagGVgAzsWePZEkAKJ8yPkcdCK/wunWvMxan/ABWpN5GB6SVVy6qaYIuFNSDFtZ8PxiT8RhjpibnLY7QPV7NqhAe8HVMqDDzB9lbmSJnbbzn0xpN8e73mZW5A2gdoc4BlKj5hKiL4KQLBmErqKlQvwBPzGMLrupTwhT7xvp1RX8w95fcvxoA6ayGm3XdSbe9yvO4G2OPenjymbaX+8mnMTdTIPPlhIkjgiHBB5EqP2ncVKZXulMPXbQP9O9Q/7bfxY1elUeJcD7RTVW7EMy2jlgkn5eW/z3x1gGOJgPcX4AkbOrrmVnV/Kw2+OPNgw9DbMEHBE5SrFTpqfBuTf0OMu/TNnIE+ldC/iCnUoqWnaw/eS4wg1ZE6zPqI2yzYAljsFGpj6AXwSutj3iGu1FNSEuw/vNY+zTsFTpUO9zVFXrsxIR/EKQFgADK6rST6DljUVmCbcz5vqnS2wuolsynA6Xdnw6GOq9NmpkmTvoInAwVzAB2AkKvwd6mlBUsUBR2B1pPtCVI1cuQPmcUavng+saq1Xow9J8/cB7N5jM5qpRSfwy+tzsChIudpLQN+pxNmB3hK79vMtuVbKtkkIp91nqTMo0Ce80yDrOxUgQTyO24GFnClcR+tn3BgY1ms33YYGYgSBdTqidIO0kQfzWnCyj/ae0M7+bcolaqcRrio1SmzjfQATpE2hQfZ92w6DDJCsNpgDnuJqHYvj/EEpU62aXvMq/8AmSutZ8hdtiI32wCypSOBAuiscdjNIquGVSLg3BGFAuHip47zDc7w4feqrmD+I8EC/tkwT0B/bHd1AbR8xOS1OpbcyRWfDukIRPpI5xI5icF5xxFqGUP55I4dlyBLn/T5WvblJm3IYque8vfYucLEPwimG121cmi8bwT0G+JKjuBzJXUuRtPaLoIpBPtA7xzA2B6+mA26Wu4efg+4h6tdbQ3l7HuD2MRwWlr1azKs0nf2EIAgG41NP0PPGTbleCc4nS07GXKjaD6RrOVjUqNUqawahkCFPhFlEFgR4QLRvOD1DW1jNaggxPUPobSfEYgiRs3RDka9dza4WynVHhJYz0EYMw11o2sAo+UUpt0NRLplyPTtL52S4iBQVY1aWYH+IlpE2iCMc11Kt6rirHPHcxxNR4g3AfQQ+9QNedxHkPMYzD5eRCA5g6qrUmmlYG+j3SOoHunnI354n4+GkbiDxM77a8V77NkwQKCBNM++8M2xjbSJxu9Mp8KvPvFNazNhR6wK34i2kT/I3HmLY1TzM4flWRsow0gXEQfneee3THhxLhkOTGa1aDUJEqBEEW6/Hnick8GFrQkKF7y48H7P8PGXpmtXqLX0S6sjlNXQAWjlhc1gntO7rr1lVQBUkf8AdLjw2nQoIwy+ZySahB/ACEg2MtMn448qjPwxa7Tu2d1TfeGMhxOqEEZnJEESZJFzf83nijAe0XXTVqvKMD/nyjicUrzZ8nHlUOBhFzJOnq9m+06vFKqgePJSogTWO3/AMX2iV/C1ezfaU/j9QZfLd3R0q1as5qNTIh5YlrkXBDDfyG04T1BO7mB09JNpB9PSDezfB5Bcg6RPMyGtLDowYGR5necIWPkzZVNowYw3Zls3mxRptoUGS25A21AbE9DtfyxfTtk4Ig9QnhpuzDPG+zWQT8GgSa+Xphqk3DLIB1H84nV1jDWorIQlYnpdQTZtMquY4q70qtFENXuWFWnT1FQJkNUIX29JEQfD+JOLaQZrw0nXfzAyzUeA8SBoIpMEO69bAkgb8gQPhhXblsxLUMA2JUeMcMSpUqVKDAVCSTSVSwkE6tQ2SSCZmb4inqt+msKHkZ9YzqOk06msBhhveV3J06lJiK0ANBTmGDbENsTY9PS2Oo0XU6dQDtP0nK9R6ZbQPhJwcZiuItUNQBLC0b/QCxva+ww/nHaKVLWAc94Qz4LIF5nl6XOJ7mL1kBifSDRNJNJeajnSCQJvN4HQfQYFa/h1Ex2lBqLhgcR7h9MhbSAYVZ9PoAn1jGVRV4rgH0m3qtSKKyR6xzOcN1vrDGNrNbYC45kRY8pxuDHec347BCPeI4jkDU0kEiCNjB3HP9xiWAPErRdsySMwvwCpoqimdnWJ81lh9NXyxhdb0+6oWe0d0FxLEe8szI2mZjyBj4Y5V1KzVBzG3AVSWNgJN5gC5j4WwBCWYfaX7TJM2ayF6lahUiqxcsBqEOdQ22hYHwx19KbUAHpELk8RsgyC/EKbiFcCIsbfCMEBHpBCh1OWGZIWp4d59P8Al4xb0gto3STwnJtWzFCjoL63BZFsWVZdhJ2sMVY4j3Tq1bULk4Amn5vhdAxqy2cp+JZhFYbibieWIVjO0OpuC4WxD94jNcJyZB/EzCf66R/kMRvIjA1eqxjap/QyIvAMmds4tutM4gWN6iXGu1CjBqH3nF4Blv8A82l/sOPeJ8jPfj7v/i/cRdPgOW3++UjHSmTj3ifIyp193/x/uI12gyifdiaT94KDhzKlQQ40tvyGmZ88I6sTK8RhqSzDBMK8FVSlgxBF9tjYH9Q5ddp2xk4jtvGJAy+ZOUr1H0mCpEgXvzF/pi1TbTLX1i2uV/J5OtWNE0qjh01hqV9Dai01SZgllYAiNQI6DGh4yFCAeZkih0tzjiB+1fYbN5evSektWujm70BqZG5qYsDE3sMFoXy8wd12TxLJ9n2VrU1iu7/iM7U6b+3TVGZDrt4WLA22tgdoAbCxO9S3J7wfm87Xy+fzFJKh7s1xUFNvZIckmOY8QItbywwOnVa1cj4v7z1Wvehh6j594S4fxmlUU02RFZdQGsajpLMdKL7Bi9yemMDVdL1FDZwcfKdBXq6NTjB7+nz+cc/sHTq7uqaehpYuRp0sAyeH/cIWNsF0/WtRV65HtEdX0jTXjtg+mP3g6aoqNrpsQgA1ICRe+ogwygiOWOjp61TaBv8AKZzup6FcnFfmg2plC2YLEkhVmDtL+ESNw0avgMG1eoW3HhtxD6DTtUMuuDDmZoiNOoBtMET1u08+g+GDaHAGTEOqO5ce0jZHLPTB1GZJ6bEyNgBbYYeXiZuocP8ACI1xSixiGC7bwYvJ3tcWnli7njg4kUYHcZikqwAaUu6DUNILARe52A5b88Zuv1WnNZUt3juk0Ooe4MinEuWUzoZFeSVKgr5aoP8ATHKkYGJpNlWwYx2oUplKgG7gKv8A3DpB+pwEJtfPp3jWlTxLAhley7skinUYXuCdcfBpjHk6leh+U6+3oekuAyuPnGS65hSauWp1BO5XS1ud5H1GHx1dRw4mZf8AwxtP5NmP1gzN9n8i19GYoN+iSB8iww5X1HTsPixM+zoWvQZUK0tP2V8FppnWdKxrBKJ9oQULMoE+oDfLDBtVx5GiS6Wyk+dCp+c1quLp/q/kcUHEs0dxBMtEmmp5A/DHh2lg7DsYhcun5V+Qx4SfEf3ixSA2AHwxbJlSzH1lU+0PKMaGtG0kAq3i0gg3AJ6EiI/VgF+dvEJSV3+aZ12S4o9EBW8VObRvTJPswd1N+c2xmv35mupyOJcznKbiVdGFxZvnPTBESXV/nINPi2Xy9fX95y9EBCGWq4/E1abeEyIidUHfzw3TWAcxPW2Fx3zBvFe3eZoVXyy5dKL6WY1mqGoNAQt3lMBVBSAIbqDImRg270EVFPk8TPEKcOo6AnNiLt8DA/5uZJucIDJfmZtlxYyudt8rpzFPMG34hpv6EkqfSQV+ONHptuy4r7wTcmCKNICu6nY6lMj8wt++OjKgjkZgAxU8d57J5mpTlkdgUAhW8QAmDGq69bRGMvVdG09w7bcx6jqVyHb3Ht7wzwnjNKojCu2gGqSVJO5AGosdwALLPnjltX066psKvA9Z0FGuqsG9TgxjJ12qMhI1tUOo+eyIL/oA/wBxw/V+VVj1ETYCx8j1lhrZSnVbSIbo7KD3jrYXi1MbeZOMBtRqFOdx/wCBNXwa9gZlB+XsP+Yx/Z2WYGKagwdSwZpXhudzNlHniy63Ur/uMCdBTn4B+vv7f+Z37vl6ZVQtJXsUYhYcXhmn2WS5I52xbxNVZ6kieWihOwHzHt+n6xx8ypUdyjNYAAg+ESGsT4SDGxNr4olbs3m9JJ1FVfxEfSP8Iy5pUaasBqQQALiBMAn0gY0GPIM5vUOjWllkLtaCadFQdJaqpPooZ/3AxRjgMflNDo6b9Qv3gHK1kYsUiSYY9SPXCTg4AM73uMRzJs8tr0xPhjp54o4XACzxUTlSgquakmYg9IHliN5I2SQfSXH7JUDnNVxsSlMH/Spcj/143+n17KsGcj1ts37faaIwG/TDsxp47YkjienRiFHE9EpiQMSBF4mTBPaXhIzWWq0G2qIVnofdb1Bg/DEDmQ3ynzRR4zm8k3c1kDqlQGHEGabE+F9wCZ6/TA7KEb1jCWumCBLG32h5OpRUVske9HveBwY08zB9pQ1x1GxxQafHYwh1OSSYf+zfidCrQ0nuKbGo4pUwV16NwCN7eIDmQs4HYjAxG5mJyJYKvCEWQC4pm/dBj3czNl5Cb6R4T0xUOYu9z4xHnfxKDtJ/Y4hRzAA8yL2n4f36VqfNtWg9CCSp+DDAxaa7d47iFI80zn70XFOqbNIDL0en4WB+hx2VFgsrBEXddrSdYVo5PI9BUFvkf2wQdpTGCYOqBtLUxZmIUepYKT8F1HA9SwFZzC0LlgIVZwSFSwb8NL9FP13+mMKhPEuA9Jr3NtqJ9YEz7sqqyO66HSYdh4ZiN9rg41dRoqMDyDuPSZlWqtOfMfvCuahagILkEKxBdjMgTzvfrgg6fpiPgEodfqQcbziIzVJVqPC3Dq4O58Do4uf0gj44Dq9NWtB2qBLU32NZhjNDNaqZikAJI8TgbbE7xP8APHJkekk57zgo1zNlB+J/l/z64rtBnuTA/aFSKlBKlamrHWy6hpBjSsDxfqwZNKblYCaOg1f4azxSMyDW4fVX/LBBvKEH46TB/fC9nTLh850lP8Q6VuGJB9pBVCqaHcqTzZChv0m2FbNPYjfAZp19R09nwsItpWnbxwI3knAQrFsYxHRYr9jNA7BZqlQyUNUVWd3c2IFzC7i/hVcdNp6yEAnGdSSy293UcS1pxWgf86n6ahgm2I/h7f8ApMkrmqZ2dD/EMTiVNbjuD9ooZhfzL8xj2JGxvYxunXGphI5Hcc7fuDicSoVvYxT5pBu6j4jHpbw3PoftGKvFKSmNYPoCf2GPbTLeE0pmf4YuYr1aelhTc6zqWLEEPAYcm8U/q88I31N4wx2MfQiushu4gan2b4a2ep5VctSYoKnfHRZiAkRzEFj8t8EZtgxmJOMrvhTh3ZZqa06Pd0Up0qneGontVNJOhYgaImDc2tgZsBESZhiT+IxgeTFmMg6JZTMX/kcWUyg7yPnc6FrOEknUR4b8zP7/AFwtb3aGIOczM+1VFqGaYwVp1wKmkxKn2GaBtff1xvdI1Hlx7TzoWWOmrK0mnkQf4Ta/oRjdUgmKjvJdDT95aoRIpo9QDzYBUHzf6YS17YwI3pE5JjGgpmKSf/bjV0LuZPyH74D0+rlnhde5ACSFmrU6oP5en6hjUt+H7TNp+KEeJD/Cv/lqYPmSf2xdTwZDfFHc4s1XAI5L89K/vbCms/8A52hKP5mZqTJBI2UctgIvPmSf2xxmRHSMTgFydjFufp6nEAyJm/2jgPmEUIHZaQJ1HbW5Jv6AWxtdOXIOYzp0LLwOZXqYrUb0MxVpge7Opf8AabfTGh4QMafR1t8oXy/azOIIdaNceYKk/EGPpiGpBi/+nAfCcRH/ANVZUya+RZSd+70keexXCzaSs8kS6prK/hYy6ZAZqhl1VK4VNEqlRGGmRMDUhFp64gbRNmvwLK8OhJ9SO8eTjWeaCUylWR+g/wDuBx4qBDrRo8Aguskfec2RP3DLt6IP5PiMCR4Ol9Lj9f8A1EpmMzy4bS+Ufu2JwPeSatP63n/PpEjNZoVAPuFBZES0cr839cewMd4uyacN/NJ/z9JMSrnDv91p+QCk/TViOJVvwynjcZKPDszUU6s09+VNGH1sMe3D2g3voX4a+fmYB7Qf3Wh3+Vqk5myk1HVmCuQG8C8wY3NoOKWk4z7Sj22XgDAx8hAPYfL682qSygUm8QMMhhTrBHOZBPmcYviEAmTqqgE2iaSeHVAJ11bRC6g0weZIG/r8cAbVECYxokXPcIrGNLgwCTqW5NoAhhve+PLrcdxBvpGI4MYXhtfWJFMjyZpFudo+vTFk11ZbEqNK0k18vDkgQJO3r0xS0ks0LgCZj9pmS/vlAm2qk4U9GUg/H/zjb6NjkSjngwGWjLxAlXnw7bNPzjHSsQq5+UUAywlsyeQOXoB3MllFSoxEABI0oP0qT6k/LHPXXPdZmbdda01wRTpmpX7wiCXBI6Bdp62AnznG5pqfDqC+/eY+otNtm72gquCQFA8Tuqx8dR+g+uC2njEFUO5kutVD5iFGoKYEflpgBm9LG/p1x4WACV2ZMKdl+Gtm62uCaYqa6jEWlTrVFJ3OsAmNgpHPGV1LWKtewHmM0145M1AU5GOZJzGIgr+2KHiRiZV2iac5WM2nSo8kVVt8Q2Om6emKQfeauiUIuc8mBkyoUkiTqMmb4e9Y2tQTJPMhrlHVmOuxvHry8sWziCSpg5JMTVypt4jBtHKTa+KseIcjLAky9rxrOUhFOvUAHInUAPQzGEsD2m6ui0jqCVEhp2pzIADFGgR4qSH6xOPMgMtR0ugoME/eOjtPVP8AlUJ/6K48KwIQ9LrH+5vvPVO0VY7LSH/aT+mJ2iVHTavUn7xn/wCoM1YhwpB3CIOUbhehx7aJ5+lac4Pf6x9O0Wb2+8VB18WI2jOJD6DTD/aI3W4m5I72uY563t9TiduDwIN6dLWDwJHrcTpkGjRU1Xf8tlE2kseU3wDVWqiebjMQbU14KVDOZbPs1yxOazDEf4aInozaiw+SrjnLW8vEzdYcHE0WofCLE+XnhF+RiIiJanuZInf+WAMxHE9iNPUv7JPywCv+YIT0kCoPGfU43bB5mmeYE7U9nFzdIDVoq0zqpvFlbof0nY/PDOk1Lad9w7esqRkYlF4NwipTr6czT0Kn4l4K1CtlKt7wBYtyNrjG1q+oLbQDX3MPoNODYSewk/jL1a5CU1eoqwzlVLc2CAxtfW0ddJxXQbd+5v0hNfnaFX9YPy2VcO8U6moyqAKR4m21EwFtJv0xtm9Qu7dMkVsx4k7KcAy7KxrlmzSMY0Ve7p5dVMa6lTaCeovAAHM5t2qZ2yI4lIVcGS+A9jMmGmozVmOwcsi1BvKoQC68ryDGM3Xau3gAzyVGXvL0AqhVUKosALADyA2xlM2TmTjidKG9/h/LFSZAETGIJnsTL8xwdqg+8KoqFpa3tDUSYjnY9Zxq6fq9Nf5T8Y+03a9MVRTt9IEr0n1iDCgXU7z5jfG4t1bDKEEfKe85cHOBGYJXaTeBMC218XBzDlCB3yZEqq7JDQrc+YH9cTKbXdSDwZyjxN1IQVWkC4MN9GBI+eK7BmESxkO1X5j7Z9zbUnxT/wA4g1w41l68Bv2kd87VAOlhPkoH7zjwp9ZFmt1OPi/pG6fFagIJqEeoWPTbE+EsGdZcB5m/pLh2URcxTY1C2oNp5ARAPIeeOY6x1C3SX+GgyMRym210zu/pK/n8u3etDEotRgQZMqCR1/fG/pHFtIdu+JnO9xwM9jzI1NGZmRU/0wpMz6b4LZfVSMscQSF3ZgRDXBOENl6iswKA06kSROpdDCekwd8c/r9bRqhtQ5Ih6q2q9OJa+xPFlytXMd6pC1WDKwRm8QlWQhQSvukcjJvjPZdyAD0i2prdm3CaLk+JU6i6qbqyixg7HofynyOM20FDFNvvPHNwY5dTznCT2S4Sc+8KxtY49SfzR/npKmJZJJ9cdDb8cQMadCDHL0xTtK4J7TPO0mcDZyrBsgVAeQsWf6ED4HGjQnlzG6CVEkdjOI1dTJQYIMwgfvXU6aapKkqD7baRPQavI4dUDE9ZzDlbNJ93Rlsms1KbVJNWuwBDVCJARSp3MwI2tilty1DLz1dLMeIF4OwQu8GsmrXeINUgS7fmC+6u1+WE36nXjHrHk0Ld2kxmNRteYDC8kssyYESVPgAvb44ybrmc5zzGkQAYAklaSiKgXwiY7okEnrvcdMKM7+hxIKKRgyfls7pZFdge8Epe/Xf3h54aptYkhh9Zn6nTLjfX2HeEWwfMzwRmUHM9jszSM5Z+8A2E6H+RMN/y2PN4bDzzqNF1lNvh3LBPEuJVKZ7vN0RrIga00sAbSDF/hitdOMtUxAmlt0ep/lHB+cnUBkWAAYKYi5I+htiBr9fXwpyPnB2dOsH+0/SJzPZ/LuPBVjzlW/pgy/xDqk4Zcxb8I6nuftBrdjBJK1RJ5lP6Nhhf4lI+JP8APtIOjI5z+0ardimYg94hI2kMP64Mv8TV+qmDfRseY2ew1e34tIfFj/7cX/8AyWn/AKTK+DZ7Tj9gyfazCDnApk/UsMDb+J0HKIf8+kn8Ez9wIb4XkUylPT3oMmSTAvAFhNtsc/rdXZrrN5WaWnoKLtjVXO5NSSYZiZMAtf8AbFxZrmXZuIEIvTmY52yJmO1SIIpU1UdWgfQf1xKaF35sYmM/hK05sf6CN8Jz1epWWtUANIBhNRT3Z1CBCggteNsNL4WmBAXJ9onrRXYoSofWWReJvSSoe5VahHgqUWLEMLjXTaQQYuZm55xidPqqCcDiZF2mu2/FkSydistVIqVnDBKxU01Yy2kAwWO5N4vfSqzc4B1HbkbZm7h2liOX5HGOU957dENSVSIG/XFqR+YJ49o29UBj1nHRWfHM+A+0fGTSpteygs7dFEzHmQD8sLu2SEHcw9FWfMZkec4m2io0eJg7x0LSQPgLf/ONpF2DbDmXHP0Kr0lUM2iigQaYjQVAKAEAwQBYEx54y/8AUGRyuY6dKjKCBJ2ZpVaz+NdgoAMaeelIXZRuRz54Us1Rs5MbSpKwcQkMsdagMTYk3MW2ttM3+GExZgciSTmLOXLFlaXCQxMbTMbe1tMYJWjEbhKFwJFrZwUql1mBqpyQBPvb2Agr8dWLohzkQdpGOZ3I0mr1UrVI0oS08maCLfoWSZ2nDyqx595l6u9VXaJC4t2hZa/4R9oQHIJXSBPh5EzP1xq6XQGw+ftMC7Vbc7YW7HcXeu7U3MkLrVgItMEEbSDz5/DCvU9IlHmU8RrQag3Akjmc7fcCFVqdZlLBQadTyDEFGHMENYkfn8jjOot2KcGbuksKv7SiZvs04HgJ1flMMP8AfYiPPflgi6pf9wnSJ1HUJ2OYOzHAa6gagsm0Tz3i0g/PFxdW2SM4jP8AqzE4dIl+FZlFnQQOoqKP3IwNbqWOAef0jH45P+g/tOrQzd4Wp4Yk96tp6+PE/wD654yPt/4lDr6QMlP6Q1R7JcUcAhG0nY/eEIvsbObYsUpHt9ooeuaQH+WZ3N9h+IqhZlDAbharM3mQI8UdAZ9cSBT6f0gv9fpz5UgCjweo8+NYG5gkz0ibc99ox5rkQ4xD/wCo2WDK4El5bgKGnLVGNRvYWdO58JNhyub4E+pIcjbwPXvBHUXEZY/biGafBaYIVadM/mYIZge7JYm5+gwm2sZgeSJQoDy3J+cm0zCl3pjTTY6Qs+KwkwAbySAMCA3kKjcnuZWxyCTmSM/SFNdbCKr3VGgORuAPygf19MXGntGN3A/zmAS9ScjmWr7P3JyYJ5u8SOU8vInUR64PqCAJi6g7rCRLITIthB8GBkGopJH9PLFaB+YP89IU9pCrA6mjcE2OOhs7mZpld7aZE18nWFME1AhgDdo8WnzNjHqcVoC+IGaES0jiZfw3hb1nGqFpgjvGa1lMhB1YwBHnh+2zFZI7xhXRSCx4mg0c2rey/iBB0kFSBI25G1sc29Lg5ImrTqa7B+WciP1czpIZwAhBtA32uJv0GLClm4UZki9WIURNfM0oPi0tbQsFSBe4I6kj0wU6axO4lr7fCwH4zG6fHHZe6GpwQP8ADuZi88viTb4YJsfG0cRQWKSWMl/2cY11tHeNCrTkEUhcKP1MWZZPpHXDlVG0dpnanUPZ8Pad4w3fJWpAkEqwJmANN9J9QCpjlHnhivysDM8ktwe+JV/vEmjVemWp6ldkBFxFgDMblZA3FvLG7qN5QbJnaLYt2Le07kEqGqoRdNUsHplTYKrAsCeQC7jYg88J34/DYt5MZYV/iy2n+GaxQzKVNVJr2gg+fI+ccscy1YHM10t57yncc4SaBKlQadR57wiQfJhvrgADl06YE6N8X7Ta0t4bywVX0K8hNThbOwLGmDbnePIXscCTcw5P0948QFMeNIrDQ9SVm4BDDcEN7KtO17j54g1tjzDHzkl+eDB7VCn4gO9ikQsTcddXnO/LFlAbyY+sOwJGZduwWaZhWpwQlNl0zy1LqK+XIxy1YZUEIMzA1wXfxLQ9MGZwJu8SAgbinZehW1Fgyud6lM6XIPIwIYf6gceVz68wqWsnaV3NdiKykGlVRwtgtQFTtF2WQbfpxUFTnuMx1de3qJBTspmUJiisGI0VQIImT7u8/TFWYcc/tDjXITkiLzHA85CKKYJEai1VQCRebKSL+mKJ4IcsW5/SW/GoO0eyXYetUfvM1VWIvTpz8RrNwDzgAwN8F/Eoo2pn9TE31bHtL1l8uqKAohQAABsANgBywB2z3ieSTkzrJ5nC7HPaTI9ZoYYLQv5g/wA9JYniIzie8OXPe3O3ljbuPmMzjA+aqBTvDGSAOcRMdeWB4Jg2aVrMtVqsajK95tpJAHQWt687nFtx7ZizZY8yJ93ZYAB1REkHmLi4vbl54J8XeeRnRuDiMmnNGmxsad2G2nT7ukCCPW+xnD4RFGV7zs9JXX4KuPT1knOUFovpqlRpWZZxYNvc87YiuzxRzGCyWJlhkSJ/aAFMCSrvSJ1BgsbAEmNzY2G/xxCUhmnM0aM3XnHYH6SB3jAExv7JIvqsfa5ndt+eGy6D8s951J06eGawOw+0O8LzpOuPb0yI56m8ZvtA/wD2JwjbXsacpr9CdIeDnMcXggFEkNNPdV1A93JUAiBMCWIDTYDbF69dYvEyWoU8mPcGULV8RM3Um3h9+BFxMLI9L2wLU3NdL0KqduJdMilMNYyxjwrf4sR/8W574TAJ4j6bRyJOepRrK1FocMCGU8wIBPmJ54IFwIZX5yJVuK9ka6BvulRGB9yuTI9HAJP8Q+OAHTVucmaNWvIGHGYNpcNz6AouXqaSsN+JT0kxGoEODfnbEeCQMbh+8v8Aiqt2cRvh/YbOO5NWpTo0z+Vu8q7QYJUIh8xPLE7K1HHJ/aebqDEmX/hnDaeXpLSpLpVfiSTcsSbkk3JwJySYgzljkyS6yMUbEiejATPT2K5kxLNgLuZ4CILDAxYcdpOJwnEEmTidUYgz082JBEkRqssxbDNHxiQYOpZ9TUdGkdRqj42NgR9Rjasxumdv5xGeNcLVhrWQwH5ng7GYDDmAZ+djgSmRYBjIgahRCXKX0lnJaoZtqBktHUeRGJyMymNozANasKhllSW6iSJnSokE7AYLFyWJ7RWX4ZKEnLqUZtUwgMPFiGIiT9MNV3rjBm/odciUitx/xPVMuUpsRSBcygj2ASDA1G5W3TcEYujoO0Zs6jR4Z2jkyfRrB6ZMnvAAociJVlYXX2SdSxPIEYimzD/KZ3S7Qrke5lfam7HRVNkYNEC+oEWO/IXnDQpXfunUjaWPPoJNyNDTTZghlyCO8liUU6hEwRNzvcYVvOWnJdT1JssK+0nimQ2iINpBPjFyJvYiw5n1jCjDEzTmSqOXUaXIJiTpPJgShvzkk7n1Jx70lwIWpo0reEkFiCQS15ibNFoAuI5YEDiHUcZliybKqhVJ+JkybmfPFSxjSYk1TiQRjmXInNWKkKZ7E7gfYT05OBkyZw4GZM5gZnpw4giejdU+WBsoMnOI1qGKbBPbp4OMW2jEnMdjAGQkz2YlsRtxLCe5YdoXJEqZT89ShtYJDKSRtzMEbXBG4xtsPOZmWiEsqSIEmFY6Z5QV2+BIwAiekbi9AFHudmX4Ef8ADjwAyJBkHgtBUYuFBYISCwki1rnb/wAnBscyFEeoUZqhSSQzSQYvBty6AfLA2HEII8MgoypBkiQbxuRHS3lGLY5kY8sR2d4ejjxT7E79Cyj6AYMBzPVjBhBeHUnksikjUbgeZ+HIW5fHFxCh2z3kdqYqmotQagrQvKN9iNpi+IIgDyTEVaQLMpAKhJAgWJ0XFrb4giVMH5aiFckE+2BB22n9zjzAbZCDn6yblqxZhMSX0Ai2kaohY2mJPXnOKBRDnvLJl8sKbgC87k3Pzwu6jMOkIxiCIWcC4oRPT0Y9tGJ6cjASokz0YrsBnpzTifDWeiXxUKJ4yAXN788WNSygMUiYEyCXEQ6b3OJCAypMepnlOKvUsuhjoXAhWsvmN1F2wahRvEgni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6" name="Picture 6" descr="http://hamama.ru/wp-content/uploads/2012/12/fotografiya-310-800x533.jpg"/>
          <p:cNvPicPr>
            <a:picLocks noChangeAspect="1" noChangeArrowheads="1"/>
          </p:cNvPicPr>
          <p:nvPr/>
        </p:nvPicPr>
        <p:blipFill>
          <a:blip r:embed="rId2" cstate="print"/>
          <a:srcRect t="12226" r="-169" b="15437"/>
          <a:stretch>
            <a:fillRect/>
          </a:stretch>
        </p:blipFill>
        <p:spPr bwMode="auto">
          <a:xfrm>
            <a:off x="-1" y="0"/>
            <a:ext cx="922223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машааа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84</TotalTime>
  <Words>381</Words>
  <Application>Microsoft Office PowerPoint</Application>
  <PresentationFormat>Экран (4:3)</PresentationFormat>
  <Paragraphs>26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ASd</dc:creator>
  <cp:lastModifiedBy>ASd</cp:lastModifiedBy>
  <cp:revision>12</cp:revision>
  <dcterms:created xsi:type="dcterms:W3CDTF">2015-04-24T09:39:23Z</dcterms:created>
  <dcterms:modified xsi:type="dcterms:W3CDTF">2015-04-28T12:58:26Z</dcterms:modified>
</cp:coreProperties>
</file>