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630616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«Твои аргументы к выбору будущей профессии»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 учитель МБОУ «СОШ №39»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Цамаева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З.С.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 descr="E:\Рабочий стол\73375_html_m266ad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204864"/>
            <a:ext cx="3134652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«Не профессия красит человека, а человек красит профессию…»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dirty="0" smtClean="0"/>
              <a:t>Сколько профессий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2050" name="Picture 2" descr="E:\Рабочий стол\img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2362274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"Что же такое профессия?".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 – понятие многозначное: общность всех людей, занятых данным видом труда, необходимая для общества и ограниченная область приложения физических и духовных сил человека, дающая ему возможность существования и развития.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Рабочий стол\product_897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068960"/>
            <a:ext cx="6912767" cy="3404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Распредели профессии на престижные, редкие и современные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Рабочий стол\ea4cee22-fc80-4c70-915d-fcb797c108f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204864"/>
            <a:ext cx="6667500" cy="3360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</TotalTime>
  <Words>38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Презентация  «Твои аргументы к выбору будущей профессии»</vt:lpstr>
      <vt:lpstr>Слайд 2</vt:lpstr>
      <vt:lpstr>Сколько профессий?</vt:lpstr>
      <vt:lpstr>"Что же такое профессия?".  Профессия – понятие многозначное: общность всех людей, занятых данным видом труда, необходимая для общества и ограниченная область приложения физических и духовных сил человека, дающая ему возможность существования и развития. </vt:lpstr>
      <vt:lpstr>Распредели профессии на престижные, редкие и современные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«Твои аргументы к выбору будущей профессии»</dc:title>
  <dc:creator>Рома</dc:creator>
  <cp:lastModifiedBy>Рома</cp:lastModifiedBy>
  <cp:revision>3</cp:revision>
  <dcterms:created xsi:type="dcterms:W3CDTF">2016-02-24T14:26:33Z</dcterms:created>
  <dcterms:modified xsi:type="dcterms:W3CDTF">2016-02-24T15:25:57Z</dcterms:modified>
</cp:coreProperties>
</file>